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58" r:id="rId4"/>
    <p:sldId id="268" r:id="rId5"/>
    <p:sldId id="259" r:id="rId6"/>
    <p:sldId id="269" r:id="rId7"/>
    <p:sldId id="260" r:id="rId8"/>
    <p:sldId id="270" r:id="rId9"/>
    <p:sldId id="261" r:id="rId10"/>
    <p:sldId id="271" r:id="rId11"/>
    <p:sldId id="262" r:id="rId12"/>
    <p:sldId id="272" r:id="rId13"/>
    <p:sldId id="263" r:id="rId14"/>
    <p:sldId id="273" r:id="rId15"/>
    <p:sldId id="264" r:id="rId16"/>
    <p:sldId id="274" r:id="rId17"/>
    <p:sldId id="265" r:id="rId18"/>
    <p:sldId id="275" r:id="rId19"/>
    <p:sldId id="266" r:id="rId20"/>
    <p:sldId id="276" r:id="rId21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89" autoAdjust="0"/>
  </p:normalViewPr>
  <p:slideViewPr>
    <p:cSldViewPr snapToGrid="0" showGuides="1">
      <p:cViewPr varScale="1">
        <p:scale>
          <a:sx n="81" d="100"/>
          <a:sy n="81" d="100"/>
        </p:scale>
        <p:origin x="1764" y="102"/>
      </p:cViewPr>
      <p:guideLst>
        <p:guide orient="horz" pos="247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2624" y="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D952CC2-BE63-4964-BE7C-C82C75B98CF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DC2854E-576C-4D8F-AC69-7537CF1E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5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4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9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0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3D7A-F930-499B-AE3C-C3868D512FE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E63B-6DEA-4959-8094-EEF02B97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961BC2-5F51-4C28-8FA7-7FBCCBA45C39}"/>
              </a:ext>
            </a:extLst>
          </p:cNvPr>
          <p:cNvSpPr txBox="1"/>
          <p:nvPr/>
        </p:nvSpPr>
        <p:spPr>
          <a:xfrm>
            <a:off x="483344" y="1056025"/>
            <a:ext cx="3651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Describe </a:t>
            </a:r>
            <a:r>
              <a:rPr lang="es-CO" sz="2000" dirty="0" err="1"/>
              <a:t>yourself</a:t>
            </a:r>
            <a:r>
              <a:rPr lang="es-CO" sz="2000" dirty="0"/>
              <a:t> </a:t>
            </a:r>
            <a:r>
              <a:rPr lang="es-CO" sz="2000" dirty="0" err="1"/>
              <a:t>using</a:t>
            </a:r>
            <a:r>
              <a:rPr lang="es-CO" sz="2000" dirty="0"/>
              <a:t> 2 </a:t>
            </a:r>
            <a:r>
              <a:rPr lang="es-CO" sz="2000" dirty="0" err="1"/>
              <a:t>different</a:t>
            </a:r>
            <a:r>
              <a:rPr lang="es-CO" sz="2000" dirty="0"/>
              <a:t> </a:t>
            </a:r>
            <a:r>
              <a:rPr lang="es-CO" sz="2000" i="1" dirty="0" err="1"/>
              <a:t>physical</a:t>
            </a:r>
            <a:r>
              <a:rPr lang="es-CO" sz="2000" dirty="0"/>
              <a:t> </a:t>
            </a:r>
            <a:r>
              <a:rPr lang="es-CO" sz="2000" dirty="0" err="1"/>
              <a:t>characteristics</a:t>
            </a:r>
            <a:r>
              <a:rPr lang="es-CO" sz="2000" dirty="0"/>
              <a:t>.  </a:t>
            </a:r>
            <a:r>
              <a:rPr lang="es-CO" sz="2000" dirty="0" err="1"/>
              <a:t>Answer</a:t>
            </a:r>
            <a:r>
              <a:rPr lang="es-CO" sz="2000" dirty="0"/>
              <a:t> in a complete </a:t>
            </a:r>
            <a:r>
              <a:rPr lang="es-CO" sz="2000" dirty="0" err="1"/>
              <a:t>sentence</a:t>
            </a:r>
            <a:r>
              <a:rPr lang="es-CO" sz="20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889BA1-8E30-461E-941F-AD4349789CC7}"/>
              </a:ext>
            </a:extLst>
          </p:cNvPr>
          <p:cNvSpPr/>
          <p:nvPr/>
        </p:nvSpPr>
        <p:spPr>
          <a:xfrm>
            <a:off x="5606200" y="1058821"/>
            <a:ext cx="3651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/>
              <a:t>Describe </a:t>
            </a:r>
            <a:r>
              <a:rPr lang="es-CO" sz="2000" dirty="0" err="1"/>
              <a:t>yourself</a:t>
            </a:r>
            <a:r>
              <a:rPr lang="es-CO" sz="2000" dirty="0"/>
              <a:t> </a:t>
            </a:r>
            <a:r>
              <a:rPr lang="es-CO" sz="2000" dirty="0" err="1"/>
              <a:t>using</a:t>
            </a:r>
            <a:r>
              <a:rPr lang="es-CO" sz="2000" dirty="0"/>
              <a:t> 2 </a:t>
            </a:r>
            <a:r>
              <a:rPr lang="es-CO" sz="2000" dirty="0" err="1"/>
              <a:t>different</a:t>
            </a:r>
            <a:r>
              <a:rPr lang="es-CO" sz="2000" dirty="0"/>
              <a:t> </a:t>
            </a:r>
            <a:r>
              <a:rPr lang="es-CO" sz="2000" i="1" dirty="0" err="1"/>
              <a:t>personality</a:t>
            </a:r>
            <a:r>
              <a:rPr lang="es-CO" sz="2000" dirty="0"/>
              <a:t> </a:t>
            </a:r>
            <a:r>
              <a:rPr lang="es-CO" sz="2000" dirty="0" err="1"/>
              <a:t>characteristics</a:t>
            </a:r>
            <a:r>
              <a:rPr lang="es-CO" sz="2000" dirty="0"/>
              <a:t>.  </a:t>
            </a:r>
            <a:r>
              <a:rPr lang="es-CO" sz="2000" dirty="0" err="1"/>
              <a:t>Answer</a:t>
            </a:r>
            <a:r>
              <a:rPr lang="es-CO" sz="2000" dirty="0"/>
              <a:t> in a complete </a:t>
            </a:r>
            <a:r>
              <a:rPr lang="es-CO" sz="2000" dirty="0" err="1"/>
              <a:t>sentence</a:t>
            </a:r>
            <a:r>
              <a:rPr lang="es-CO" sz="2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4D32A-E1B0-4757-B59E-332E6AD5D5CD}"/>
              </a:ext>
            </a:extLst>
          </p:cNvPr>
          <p:cNvSpPr txBox="1"/>
          <p:nvPr/>
        </p:nvSpPr>
        <p:spPr>
          <a:xfrm>
            <a:off x="1001897" y="4305300"/>
            <a:ext cx="297279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1 </a:t>
            </a:r>
            <a:r>
              <a:rPr lang="es-CO" dirty="0" err="1"/>
              <a:t>member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sz="1400" dirty="0"/>
              <a:t>(</a:t>
            </a:r>
            <a:r>
              <a:rPr lang="es-CO" sz="1400" dirty="0" err="1"/>
              <a:t>grandma</a:t>
            </a:r>
            <a:r>
              <a:rPr lang="es-CO" sz="1400" dirty="0"/>
              <a:t>, grandpa, </a:t>
            </a:r>
            <a:r>
              <a:rPr lang="es-CO" sz="1400" dirty="0" err="1"/>
              <a:t>father</a:t>
            </a:r>
            <a:r>
              <a:rPr lang="es-CO" sz="1400" dirty="0"/>
              <a:t>, </a:t>
            </a:r>
            <a:r>
              <a:rPr lang="es-CO" sz="1400" dirty="0" err="1"/>
              <a:t>mother</a:t>
            </a:r>
            <a:r>
              <a:rPr lang="es-CO" sz="1400" dirty="0"/>
              <a:t>, </a:t>
            </a:r>
            <a:r>
              <a:rPr lang="es-CO" sz="1400" dirty="0" err="1"/>
              <a:t>brother</a:t>
            </a:r>
            <a:r>
              <a:rPr lang="es-CO" sz="1400" dirty="0"/>
              <a:t>, </a:t>
            </a:r>
            <a:r>
              <a:rPr lang="es-CO" sz="1400" dirty="0" err="1"/>
              <a:t>sister</a:t>
            </a:r>
            <a:r>
              <a:rPr lang="es-CO" sz="1400" dirty="0"/>
              <a:t>, step-</a:t>
            </a:r>
            <a:r>
              <a:rPr lang="es-CO" sz="1400" dirty="0" err="1"/>
              <a:t>brother</a:t>
            </a:r>
            <a:r>
              <a:rPr lang="es-CO" sz="1400" dirty="0"/>
              <a:t>, </a:t>
            </a:r>
            <a:r>
              <a:rPr lang="es-CO" sz="1400" dirty="0" err="1"/>
              <a:t>sister</a:t>
            </a:r>
            <a:r>
              <a:rPr lang="es-CO" sz="1400" dirty="0"/>
              <a:t>, </a:t>
            </a:r>
            <a:r>
              <a:rPr lang="es-CO" sz="1400" dirty="0" err="1"/>
              <a:t>aunt</a:t>
            </a:r>
            <a:r>
              <a:rPr lang="es-CO" sz="1400" dirty="0"/>
              <a:t>, </a:t>
            </a:r>
            <a:r>
              <a:rPr lang="es-CO" sz="1400" dirty="0" err="1"/>
              <a:t>uncles</a:t>
            </a:r>
            <a:r>
              <a:rPr lang="es-CO" sz="1400" dirty="0"/>
              <a:t>, </a:t>
            </a:r>
            <a:r>
              <a:rPr lang="es-CO" sz="1400" dirty="0" err="1"/>
              <a:t>etc</a:t>
            </a:r>
            <a:r>
              <a:rPr lang="es-CO" sz="1400" dirty="0"/>
              <a:t>)</a:t>
            </a:r>
            <a:r>
              <a:rPr lang="es-CO" dirty="0"/>
              <a:t>. </a:t>
            </a:r>
          </a:p>
          <a:p>
            <a:r>
              <a:rPr lang="es-CO" dirty="0"/>
              <a:t> In complete </a:t>
            </a:r>
            <a:r>
              <a:rPr lang="es-CO" dirty="0" err="1"/>
              <a:t>sentences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name</a:t>
            </a:r>
            <a:r>
              <a:rPr lang="es-CO" dirty="0"/>
              <a:t>. 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he/</a:t>
            </a:r>
            <a:r>
              <a:rPr lang="es-CO" dirty="0" err="1"/>
              <a:t>she</a:t>
            </a:r>
            <a:r>
              <a:rPr lang="es-CO" dirty="0"/>
              <a:t> </a:t>
            </a:r>
            <a:r>
              <a:rPr lang="es-CO" dirty="0" err="1"/>
              <a:t>lives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 Describe/</a:t>
            </a:r>
            <a:r>
              <a:rPr lang="es-CO" dirty="0" err="1"/>
              <a:t>write</a:t>
            </a:r>
            <a:r>
              <a:rPr lang="es-CO" dirty="0"/>
              <a:t> 2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their</a:t>
            </a:r>
            <a:r>
              <a:rPr lang="es-CO" dirty="0"/>
              <a:t>  </a:t>
            </a:r>
            <a:r>
              <a:rPr lang="es-CO" sz="2000" b="1" i="1" dirty="0" err="1"/>
              <a:t>physical</a:t>
            </a:r>
            <a:r>
              <a:rPr lang="es-CO" dirty="0"/>
              <a:t> </a:t>
            </a:r>
            <a:r>
              <a:rPr lang="es-CO" dirty="0" err="1"/>
              <a:t>characteristics</a:t>
            </a:r>
            <a:r>
              <a:rPr lang="es-CO" dirty="0"/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334057-B3AB-4821-A7F4-4F22C72AC093}"/>
              </a:ext>
            </a:extLst>
          </p:cNvPr>
          <p:cNvSpPr/>
          <p:nvPr/>
        </p:nvSpPr>
        <p:spPr>
          <a:xfrm>
            <a:off x="5654236" y="4413021"/>
            <a:ext cx="386632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1 </a:t>
            </a:r>
            <a:r>
              <a:rPr lang="es-CO" dirty="0" err="1"/>
              <a:t>member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(</a:t>
            </a:r>
            <a:r>
              <a:rPr lang="es-CO" dirty="0" err="1"/>
              <a:t>grandma</a:t>
            </a:r>
            <a:r>
              <a:rPr lang="es-CO" dirty="0"/>
              <a:t>, grandpa, </a:t>
            </a:r>
            <a:r>
              <a:rPr lang="es-CO" dirty="0" err="1"/>
              <a:t>father</a:t>
            </a:r>
            <a:r>
              <a:rPr lang="es-CO" dirty="0"/>
              <a:t>, </a:t>
            </a:r>
            <a:r>
              <a:rPr lang="es-CO" dirty="0" err="1"/>
              <a:t>mother</a:t>
            </a:r>
            <a:r>
              <a:rPr lang="es-CO" dirty="0"/>
              <a:t>, </a:t>
            </a:r>
            <a:r>
              <a:rPr lang="es-CO" dirty="0" err="1"/>
              <a:t>brother</a:t>
            </a:r>
            <a:r>
              <a:rPr lang="es-CO" dirty="0"/>
              <a:t>, </a:t>
            </a:r>
            <a:r>
              <a:rPr lang="es-CO" dirty="0" err="1"/>
              <a:t>sister</a:t>
            </a:r>
            <a:r>
              <a:rPr lang="es-CO" dirty="0"/>
              <a:t>, step-</a:t>
            </a:r>
            <a:r>
              <a:rPr lang="es-CO" dirty="0" err="1"/>
              <a:t>brother</a:t>
            </a:r>
            <a:r>
              <a:rPr lang="es-CO" dirty="0"/>
              <a:t>, </a:t>
            </a:r>
            <a:r>
              <a:rPr lang="es-CO" dirty="0" err="1"/>
              <a:t>sister</a:t>
            </a:r>
            <a:r>
              <a:rPr lang="es-CO" dirty="0"/>
              <a:t>, </a:t>
            </a:r>
            <a:r>
              <a:rPr lang="es-CO" dirty="0" err="1"/>
              <a:t>aunt</a:t>
            </a:r>
            <a:r>
              <a:rPr lang="es-CO" dirty="0"/>
              <a:t>, </a:t>
            </a:r>
            <a:r>
              <a:rPr lang="es-CO" dirty="0" err="1"/>
              <a:t>uncles</a:t>
            </a:r>
            <a:r>
              <a:rPr lang="es-CO" dirty="0"/>
              <a:t>, </a:t>
            </a:r>
            <a:r>
              <a:rPr lang="es-CO" dirty="0" err="1"/>
              <a:t>etc</a:t>
            </a:r>
            <a:r>
              <a:rPr lang="es-CO" dirty="0"/>
              <a:t>). </a:t>
            </a:r>
          </a:p>
          <a:p>
            <a:r>
              <a:rPr lang="es-CO" dirty="0"/>
              <a:t> In complete </a:t>
            </a:r>
            <a:r>
              <a:rPr lang="es-CO" dirty="0" err="1"/>
              <a:t>sentences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name</a:t>
            </a:r>
            <a:r>
              <a:rPr lang="es-CO" dirty="0"/>
              <a:t>. 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he/</a:t>
            </a:r>
            <a:r>
              <a:rPr lang="es-CO" dirty="0" err="1"/>
              <a:t>she</a:t>
            </a:r>
            <a:r>
              <a:rPr lang="es-CO" dirty="0"/>
              <a:t> </a:t>
            </a:r>
            <a:r>
              <a:rPr lang="es-CO" dirty="0" err="1"/>
              <a:t>lives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 Describe/</a:t>
            </a:r>
            <a:r>
              <a:rPr lang="es-CO" dirty="0" err="1"/>
              <a:t>write</a:t>
            </a:r>
            <a:r>
              <a:rPr lang="es-CO" dirty="0"/>
              <a:t> 2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their</a:t>
            </a:r>
            <a:r>
              <a:rPr lang="es-CO" dirty="0"/>
              <a:t>  </a:t>
            </a:r>
            <a:r>
              <a:rPr lang="es-CO" sz="2000" b="1" i="1" dirty="0" err="1"/>
              <a:t>personality</a:t>
            </a:r>
            <a:r>
              <a:rPr lang="es-CO" dirty="0"/>
              <a:t> </a:t>
            </a:r>
            <a:r>
              <a:rPr lang="es-CO" dirty="0" err="1"/>
              <a:t>characteristics</a:t>
            </a:r>
            <a:endParaRPr lang="es-C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D566E-4AD1-4051-A5B2-684B8A105C4F}"/>
              </a:ext>
            </a:extLst>
          </p:cNvPr>
          <p:cNvSpPr txBox="1"/>
          <p:nvPr/>
        </p:nvSpPr>
        <p:spPr>
          <a:xfrm>
            <a:off x="541455" y="686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27A60-9F77-4D59-A72F-8E878AF73959}"/>
              </a:ext>
            </a:extLst>
          </p:cNvPr>
          <p:cNvSpPr txBox="1"/>
          <p:nvPr/>
        </p:nvSpPr>
        <p:spPr>
          <a:xfrm>
            <a:off x="5654236" y="686693"/>
            <a:ext cx="5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DCE44-B4B0-48FC-816F-D12DA61ABDF3}"/>
              </a:ext>
            </a:extLst>
          </p:cNvPr>
          <p:cNvSpPr txBox="1"/>
          <p:nvPr/>
        </p:nvSpPr>
        <p:spPr>
          <a:xfrm>
            <a:off x="541455" y="454218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4D5386-A19E-4CE2-95C9-12FD43DBD02E}"/>
              </a:ext>
            </a:extLst>
          </p:cNvPr>
          <p:cNvSpPr txBox="1"/>
          <p:nvPr/>
        </p:nvSpPr>
        <p:spPr>
          <a:xfrm>
            <a:off x="5486400" y="4305300"/>
            <a:ext cx="33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917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75DAE56-FD73-427C-ADEB-191208DB2A07}"/>
              </a:ext>
            </a:extLst>
          </p:cNvPr>
          <p:cNvSpPr txBox="1"/>
          <p:nvPr/>
        </p:nvSpPr>
        <p:spPr>
          <a:xfrm>
            <a:off x="778565" y="1017104"/>
            <a:ext cx="30187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He </a:t>
            </a:r>
            <a:r>
              <a:rPr lang="es-CO" dirty="0"/>
              <a:t>has </a:t>
            </a: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good</a:t>
            </a:r>
            <a:r>
              <a:rPr lang="es-CO" dirty="0"/>
              <a:t> </a:t>
            </a:r>
            <a:r>
              <a:rPr lang="es-CO" dirty="0" err="1"/>
              <a:t>friends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b="1" dirty="0" smtClean="0"/>
              <a:t>Él tiene unos buenos amigos.</a:t>
            </a:r>
            <a:endParaRPr lang="es-CO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DE275-0B5E-49A0-ACD6-9990FCA8C27D}"/>
              </a:ext>
            </a:extLst>
          </p:cNvPr>
          <p:cNvSpPr txBox="1"/>
          <p:nvPr/>
        </p:nvSpPr>
        <p:spPr>
          <a:xfrm>
            <a:off x="523212" y="56984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90FFB-9940-4EC7-AF3A-661CE8DA148A}"/>
              </a:ext>
            </a:extLst>
          </p:cNvPr>
          <p:cNvSpPr txBox="1"/>
          <p:nvPr/>
        </p:nvSpPr>
        <p:spPr>
          <a:xfrm>
            <a:off x="5394960" y="5391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4C6A5-BA56-4FFA-B5D4-CE9E472C0C78}"/>
              </a:ext>
            </a:extLst>
          </p:cNvPr>
          <p:cNvSpPr txBox="1"/>
          <p:nvPr/>
        </p:nvSpPr>
        <p:spPr>
          <a:xfrm>
            <a:off x="616226" y="45053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A42D35-1B62-4855-903B-04FBB3240747}"/>
              </a:ext>
            </a:extLst>
          </p:cNvPr>
          <p:cNvSpPr txBox="1"/>
          <p:nvPr/>
        </p:nvSpPr>
        <p:spPr>
          <a:xfrm>
            <a:off x="5604312" y="45053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2E3798-F37E-447D-AB55-ED3F80666EAA}"/>
              </a:ext>
            </a:extLst>
          </p:cNvPr>
          <p:cNvSpPr txBox="1"/>
          <p:nvPr/>
        </p:nvSpPr>
        <p:spPr>
          <a:xfrm>
            <a:off x="5506279" y="952598"/>
            <a:ext cx="30314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¿Cómo estás? </a:t>
            </a:r>
          </a:p>
          <a:p>
            <a:pPr marL="342900" indent="-342900">
              <a:buAutoNum type="arabicPeriod"/>
            </a:pPr>
            <a:r>
              <a:rPr lang="es-CO" dirty="0"/>
              <a:t>¿Cómo eres</a:t>
            </a:r>
            <a:r>
              <a:rPr lang="es-CO" dirty="0" smtClean="0"/>
              <a:t>?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Estoy bien.</a:t>
            </a:r>
          </a:p>
          <a:p>
            <a:r>
              <a:rPr lang="es-CO" b="1" dirty="0" smtClean="0"/>
              <a:t>Soy alta y morena.</a:t>
            </a:r>
            <a:endParaRPr lang="es-CO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2C4287-1066-4118-8C15-44FC334B9384}"/>
              </a:ext>
            </a:extLst>
          </p:cNvPr>
          <p:cNvSpPr txBox="1"/>
          <p:nvPr/>
        </p:nvSpPr>
        <p:spPr>
          <a:xfrm>
            <a:off x="1135810" y="4699961"/>
            <a:ext cx="26741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¿Dónde estás? </a:t>
            </a:r>
          </a:p>
          <a:p>
            <a:pPr marL="342900" indent="-342900">
              <a:buAutoNum type="arabicPeriod"/>
            </a:pPr>
            <a:r>
              <a:rPr lang="es-CO" dirty="0"/>
              <a:t>¿ De dónde eres</a:t>
            </a:r>
            <a:r>
              <a:rPr lang="es-CO" dirty="0" smtClean="0"/>
              <a:t>?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Estoy en la clase de español.</a:t>
            </a:r>
          </a:p>
          <a:p>
            <a:r>
              <a:rPr lang="es-CO" b="1" dirty="0" smtClean="0"/>
              <a:t>Soy de </a:t>
            </a:r>
            <a:r>
              <a:rPr lang="es-CO" b="1" dirty="0" err="1" smtClean="0"/>
              <a:t>Kirkland</a:t>
            </a:r>
            <a:r>
              <a:rPr lang="es-CO" b="1" dirty="0" smtClean="0"/>
              <a:t>.</a:t>
            </a:r>
            <a:endParaRPr lang="es-CO" b="1" dirty="0"/>
          </a:p>
          <a:p>
            <a:endParaRPr lang="es-CO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A260EA-563D-4B6C-BAF6-3B2D02BE4054}"/>
              </a:ext>
            </a:extLst>
          </p:cNvPr>
          <p:cNvSpPr/>
          <p:nvPr/>
        </p:nvSpPr>
        <p:spPr>
          <a:xfrm>
            <a:off x="5813664" y="4721423"/>
            <a:ext cx="30314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¿</a:t>
            </a:r>
            <a:r>
              <a:rPr lang="es-CO" dirty="0"/>
              <a:t>A que hora es la clase de español</a:t>
            </a:r>
            <a:r>
              <a:rPr lang="es-CO" dirty="0" smtClean="0"/>
              <a:t>?</a:t>
            </a:r>
          </a:p>
          <a:p>
            <a:endParaRPr lang="es-CO" dirty="0"/>
          </a:p>
          <a:p>
            <a:r>
              <a:rPr lang="es-CO" b="1" dirty="0" smtClean="0"/>
              <a:t>La clase de español es a las 2 de la tarde.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8871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638F3C-8EF6-4223-80A8-4CEEA3FAAFD7}"/>
              </a:ext>
            </a:extLst>
          </p:cNvPr>
          <p:cNvSpPr txBox="1"/>
          <p:nvPr/>
        </p:nvSpPr>
        <p:spPr>
          <a:xfrm>
            <a:off x="361983" y="5665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97013-EAB7-4EF2-A4FC-E21C1CF36CCF}"/>
              </a:ext>
            </a:extLst>
          </p:cNvPr>
          <p:cNvSpPr txBox="1"/>
          <p:nvPr/>
        </p:nvSpPr>
        <p:spPr>
          <a:xfrm>
            <a:off x="5387009" y="5665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3303C8-785C-4306-ABBD-A85C9B052433}"/>
              </a:ext>
            </a:extLst>
          </p:cNvPr>
          <p:cNvSpPr txBox="1"/>
          <p:nvPr/>
        </p:nvSpPr>
        <p:spPr>
          <a:xfrm>
            <a:off x="393302" y="4278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D88BB4-A679-4238-8AF3-4965DEC8249C}"/>
              </a:ext>
            </a:extLst>
          </p:cNvPr>
          <p:cNvSpPr txBox="1"/>
          <p:nvPr/>
        </p:nvSpPr>
        <p:spPr>
          <a:xfrm>
            <a:off x="5456583" y="43078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5E6A2F-A10A-43A0-A70F-277F5EEED8D1}"/>
              </a:ext>
            </a:extLst>
          </p:cNvPr>
          <p:cNvSpPr/>
          <p:nvPr/>
        </p:nvSpPr>
        <p:spPr>
          <a:xfrm>
            <a:off x="776513" y="1046460"/>
            <a:ext cx="2751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</a:t>
            </a:r>
            <a:r>
              <a:rPr lang="es-CO" dirty="0" err="1"/>
              <a:t>How</a:t>
            </a:r>
            <a:r>
              <a:rPr lang="es-CO" dirty="0"/>
              <a:t> </a:t>
            </a:r>
            <a:r>
              <a:rPr lang="es-CO" dirty="0" err="1"/>
              <a:t>old</a:t>
            </a:r>
            <a:r>
              <a:rPr lang="es-CO" dirty="0"/>
              <a:t> are </a:t>
            </a:r>
            <a:r>
              <a:rPr lang="es-CO" dirty="0" err="1"/>
              <a:t>you</a:t>
            </a:r>
            <a:r>
              <a:rPr lang="es-CO" dirty="0"/>
              <a:t> (informal)?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0BB2-2BE8-473E-A8D0-89AC546BCD13}"/>
              </a:ext>
            </a:extLst>
          </p:cNvPr>
          <p:cNvSpPr/>
          <p:nvPr/>
        </p:nvSpPr>
        <p:spPr>
          <a:xfrm>
            <a:off x="5805713" y="1011830"/>
            <a:ext cx="28612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r>
              <a:rPr lang="es-CO" dirty="0"/>
              <a:t> </a:t>
            </a:r>
          </a:p>
          <a:p>
            <a:r>
              <a:rPr lang="es-CO" dirty="0"/>
              <a:t>1.  I am ____ </a:t>
            </a:r>
            <a:r>
              <a:rPr lang="es-CO" dirty="0" err="1"/>
              <a:t>years</a:t>
            </a:r>
            <a:r>
              <a:rPr lang="es-CO" dirty="0"/>
              <a:t> </a:t>
            </a:r>
            <a:r>
              <a:rPr lang="es-CO" dirty="0" err="1"/>
              <a:t>old</a:t>
            </a:r>
            <a:r>
              <a:rPr lang="es-CO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2CB231-BAAC-49D7-AED5-0EC4545D07F5}"/>
              </a:ext>
            </a:extLst>
          </p:cNvPr>
          <p:cNvSpPr/>
          <p:nvPr/>
        </p:nvSpPr>
        <p:spPr>
          <a:xfrm>
            <a:off x="846087" y="4403427"/>
            <a:ext cx="32190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 err="1">
                <a:solidFill>
                  <a:prstClr val="black"/>
                </a:solidFill>
              </a:rPr>
              <a:t>Write</a:t>
            </a:r>
            <a:r>
              <a:rPr lang="es-CO" dirty="0">
                <a:solidFill>
                  <a:prstClr val="black"/>
                </a:solidFill>
              </a:rPr>
              <a:t> a </a:t>
            </a:r>
            <a:r>
              <a:rPr lang="es-CO" dirty="0" err="1">
                <a:solidFill>
                  <a:prstClr val="black"/>
                </a:solidFill>
              </a:rPr>
              <a:t>logical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answer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to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following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question</a:t>
            </a:r>
            <a:r>
              <a:rPr lang="es-CO" dirty="0">
                <a:solidFill>
                  <a:prstClr val="black"/>
                </a:solidFill>
              </a:rPr>
              <a:t> in a complete </a:t>
            </a:r>
            <a:r>
              <a:rPr lang="es-CO" dirty="0" err="1">
                <a:solidFill>
                  <a:prstClr val="black"/>
                </a:solidFill>
              </a:rPr>
              <a:t>sentence</a:t>
            </a:r>
            <a:r>
              <a:rPr lang="es-CO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es-CO" dirty="0">
              <a:solidFill>
                <a:prstClr val="black"/>
              </a:solidFill>
            </a:endParaRPr>
          </a:p>
          <a:p>
            <a:pPr lvl="0"/>
            <a:r>
              <a:rPr lang="es-CO" dirty="0">
                <a:solidFill>
                  <a:prstClr val="black"/>
                </a:solidFill>
              </a:rPr>
              <a:t>1. ¿Cuántos estudiantes hay en la clase de español?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91585D-1EE6-42C1-95F2-0B2839851061}"/>
              </a:ext>
            </a:extLst>
          </p:cNvPr>
          <p:cNvSpPr txBox="1"/>
          <p:nvPr/>
        </p:nvSpPr>
        <p:spPr>
          <a:xfrm>
            <a:off x="5875287" y="4888165"/>
            <a:ext cx="3111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I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difficult</a:t>
            </a:r>
            <a:r>
              <a:rPr lang="es-CO" dirty="0"/>
              <a:t> </a:t>
            </a:r>
            <a:r>
              <a:rPr lang="es-CO" dirty="0" err="1"/>
              <a:t>classes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1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638F3C-8EF6-4223-80A8-4CEEA3FAAFD7}"/>
              </a:ext>
            </a:extLst>
          </p:cNvPr>
          <p:cNvSpPr txBox="1"/>
          <p:nvPr/>
        </p:nvSpPr>
        <p:spPr>
          <a:xfrm>
            <a:off x="361983" y="5665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97013-EAB7-4EF2-A4FC-E21C1CF36CCF}"/>
              </a:ext>
            </a:extLst>
          </p:cNvPr>
          <p:cNvSpPr txBox="1"/>
          <p:nvPr/>
        </p:nvSpPr>
        <p:spPr>
          <a:xfrm>
            <a:off x="5387009" y="5665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3303C8-785C-4306-ABBD-A85C9B052433}"/>
              </a:ext>
            </a:extLst>
          </p:cNvPr>
          <p:cNvSpPr txBox="1"/>
          <p:nvPr/>
        </p:nvSpPr>
        <p:spPr>
          <a:xfrm>
            <a:off x="393302" y="4278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D88BB4-A679-4238-8AF3-4965DEC8249C}"/>
              </a:ext>
            </a:extLst>
          </p:cNvPr>
          <p:cNvSpPr txBox="1"/>
          <p:nvPr/>
        </p:nvSpPr>
        <p:spPr>
          <a:xfrm>
            <a:off x="5456583" y="43078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5E6A2F-A10A-43A0-A70F-277F5EEED8D1}"/>
              </a:ext>
            </a:extLst>
          </p:cNvPr>
          <p:cNvSpPr/>
          <p:nvPr/>
        </p:nvSpPr>
        <p:spPr>
          <a:xfrm>
            <a:off x="776513" y="1046460"/>
            <a:ext cx="27518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/>
              <a:t>old</a:t>
            </a:r>
            <a:r>
              <a:rPr lang="es-CO" dirty="0"/>
              <a:t> are </a:t>
            </a:r>
            <a:r>
              <a:rPr lang="es-CO" dirty="0" err="1"/>
              <a:t>you</a:t>
            </a:r>
            <a:r>
              <a:rPr lang="es-CO" dirty="0"/>
              <a:t> (informal</a:t>
            </a:r>
            <a:r>
              <a:rPr lang="es-CO" dirty="0" smtClean="0"/>
              <a:t>)?</a:t>
            </a:r>
          </a:p>
          <a:p>
            <a:endParaRPr lang="es-CO" dirty="0"/>
          </a:p>
          <a:p>
            <a:r>
              <a:rPr lang="es-CO" b="1" dirty="0" smtClean="0"/>
              <a:t>¿Cuántos años tienes?</a:t>
            </a:r>
            <a:endParaRPr lang="es-CO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0BB2-2BE8-473E-A8D0-89AC546BCD13}"/>
              </a:ext>
            </a:extLst>
          </p:cNvPr>
          <p:cNvSpPr/>
          <p:nvPr/>
        </p:nvSpPr>
        <p:spPr>
          <a:xfrm>
            <a:off x="5805713" y="1011830"/>
            <a:ext cx="28612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r>
              <a:rPr lang="es-CO" dirty="0" smtClean="0"/>
              <a:t>I </a:t>
            </a:r>
            <a:r>
              <a:rPr lang="es-CO" dirty="0"/>
              <a:t>am ____ </a:t>
            </a:r>
            <a:r>
              <a:rPr lang="es-CO" dirty="0" err="1"/>
              <a:t>years</a:t>
            </a:r>
            <a:r>
              <a:rPr lang="es-CO" dirty="0"/>
              <a:t> </a:t>
            </a:r>
            <a:r>
              <a:rPr lang="es-CO" dirty="0" err="1"/>
              <a:t>old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Tengo 30 años.</a:t>
            </a:r>
            <a:endParaRPr lang="es-CO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2CB231-BAAC-49D7-AED5-0EC4545D07F5}"/>
              </a:ext>
            </a:extLst>
          </p:cNvPr>
          <p:cNvSpPr/>
          <p:nvPr/>
        </p:nvSpPr>
        <p:spPr>
          <a:xfrm>
            <a:off x="846087" y="4403427"/>
            <a:ext cx="32190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 err="1">
                <a:solidFill>
                  <a:prstClr val="black"/>
                </a:solidFill>
              </a:rPr>
              <a:t>Write</a:t>
            </a:r>
            <a:r>
              <a:rPr lang="es-CO" dirty="0">
                <a:solidFill>
                  <a:prstClr val="black"/>
                </a:solidFill>
              </a:rPr>
              <a:t> a </a:t>
            </a:r>
            <a:r>
              <a:rPr lang="es-CO" dirty="0" err="1">
                <a:solidFill>
                  <a:prstClr val="black"/>
                </a:solidFill>
              </a:rPr>
              <a:t>logical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answer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to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following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question</a:t>
            </a:r>
            <a:r>
              <a:rPr lang="es-CO" dirty="0">
                <a:solidFill>
                  <a:prstClr val="black"/>
                </a:solidFill>
              </a:rPr>
              <a:t> in a complete </a:t>
            </a:r>
            <a:r>
              <a:rPr lang="es-CO" dirty="0" err="1">
                <a:solidFill>
                  <a:prstClr val="black"/>
                </a:solidFill>
              </a:rPr>
              <a:t>sentence</a:t>
            </a:r>
            <a:r>
              <a:rPr lang="es-CO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es-CO" dirty="0">
              <a:solidFill>
                <a:prstClr val="black"/>
              </a:solidFill>
            </a:endParaRPr>
          </a:p>
          <a:p>
            <a:pPr marL="342900" lvl="0" indent="-342900">
              <a:buAutoNum type="arabicPeriod"/>
            </a:pPr>
            <a:r>
              <a:rPr lang="es-CO" dirty="0" smtClean="0">
                <a:solidFill>
                  <a:prstClr val="black"/>
                </a:solidFill>
              </a:rPr>
              <a:t>¿</a:t>
            </a:r>
            <a:r>
              <a:rPr lang="es-CO" dirty="0">
                <a:solidFill>
                  <a:prstClr val="black"/>
                </a:solidFill>
              </a:rPr>
              <a:t>Cuántos estudiantes hay en la clase de español</a:t>
            </a:r>
            <a:r>
              <a:rPr lang="es-CO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es-CO" dirty="0">
              <a:solidFill>
                <a:prstClr val="black"/>
              </a:solidFill>
            </a:endParaRPr>
          </a:p>
          <a:p>
            <a:pPr lvl="0"/>
            <a:r>
              <a:rPr lang="es-CO" b="1" dirty="0" smtClean="0">
                <a:solidFill>
                  <a:prstClr val="black"/>
                </a:solidFill>
              </a:rPr>
              <a:t>Hay 32 estudiantes en la clase de español.</a:t>
            </a:r>
            <a:endParaRPr lang="es-CO" b="1" dirty="0">
              <a:solidFill>
                <a:prstClr val="black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91585D-1EE6-42C1-95F2-0B2839851061}"/>
              </a:ext>
            </a:extLst>
          </p:cNvPr>
          <p:cNvSpPr txBox="1"/>
          <p:nvPr/>
        </p:nvSpPr>
        <p:spPr>
          <a:xfrm>
            <a:off x="5875287" y="4888165"/>
            <a:ext cx="31771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I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difficult</a:t>
            </a:r>
            <a:r>
              <a:rPr lang="es-CO" dirty="0"/>
              <a:t> </a:t>
            </a:r>
            <a:r>
              <a:rPr lang="es-CO" dirty="0" err="1"/>
              <a:t>classes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Tengo unas clases difíciles.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4758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43C0F4-5F84-499B-9F96-66717075101A}"/>
              </a:ext>
            </a:extLst>
          </p:cNvPr>
          <p:cNvSpPr txBox="1"/>
          <p:nvPr/>
        </p:nvSpPr>
        <p:spPr>
          <a:xfrm>
            <a:off x="374925" y="5565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15827-F64A-4F5F-824F-48451064DC5A}"/>
              </a:ext>
            </a:extLst>
          </p:cNvPr>
          <p:cNvSpPr txBox="1"/>
          <p:nvPr/>
        </p:nvSpPr>
        <p:spPr>
          <a:xfrm>
            <a:off x="5488293" y="5565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0845C-0B27-4A59-86D3-075150082199}"/>
              </a:ext>
            </a:extLst>
          </p:cNvPr>
          <p:cNvSpPr txBox="1"/>
          <p:nvPr/>
        </p:nvSpPr>
        <p:spPr>
          <a:xfrm>
            <a:off x="374925" y="43360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706F8-DAAA-4907-A464-325AF414ABA3}"/>
              </a:ext>
            </a:extLst>
          </p:cNvPr>
          <p:cNvSpPr txBox="1"/>
          <p:nvPr/>
        </p:nvSpPr>
        <p:spPr>
          <a:xfrm>
            <a:off x="5546666" y="43360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EA8EC1-D350-4569-8EB3-C85C11AE97F8}"/>
              </a:ext>
            </a:extLst>
          </p:cNvPr>
          <p:cNvSpPr txBox="1"/>
          <p:nvPr/>
        </p:nvSpPr>
        <p:spPr>
          <a:xfrm>
            <a:off x="934278" y="1073426"/>
            <a:ext cx="2498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r>
              <a:rPr lang="es-CO" dirty="0"/>
              <a:t> </a:t>
            </a:r>
          </a:p>
          <a:p>
            <a:r>
              <a:rPr lang="es-CO" dirty="0"/>
              <a:t>1.  </a:t>
            </a:r>
            <a:r>
              <a:rPr lang="es-CO" dirty="0" err="1"/>
              <a:t>We</a:t>
            </a:r>
            <a:r>
              <a:rPr lang="es-CO" dirty="0"/>
              <a:t> are </a:t>
            </a:r>
            <a:r>
              <a:rPr lang="es-CO" dirty="0" err="1"/>
              <a:t>hard-working</a:t>
            </a:r>
            <a:r>
              <a:rPr lang="es-CO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ADD82A-2431-41D7-BEFF-A1409C5BB1F7}"/>
              </a:ext>
            </a:extLst>
          </p:cNvPr>
          <p:cNvSpPr txBox="1"/>
          <p:nvPr/>
        </p:nvSpPr>
        <p:spPr>
          <a:xfrm>
            <a:off x="5756018" y="1165759"/>
            <a:ext cx="2511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 </a:t>
            </a:r>
          </a:p>
          <a:p>
            <a:endParaRPr lang="es-CO" dirty="0"/>
          </a:p>
          <a:p>
            <a:r>
              <a:rPr lang="es-CO" dirty="0"/>
              <a:t>1. </a:t>
            </a:r>
            <a:r>
              <a:rPr lang="es-CO" dirty="0" err="1"/>
              <a:t>My</a:t>
            </a:r>
            <a:r>
              <a:rPr lang="es-CO" dirty="0"/>
              <a:t> </a:t>
            </a:r>
            <a:r>
              <a:rPr lang="es-CO" dirty="0" err="1"/>
              <a:t>math</a:t>
            </a:r>
            <a:r>
              <a:rPr lang="es-CO" dirty="0"/>
              <a:t> </a:t>
            </a:r>
            <a:r>
              <a:rPr lang="es-CO" dirty="0" err="1"/>
              <a:t>class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easy</a:t>
            </a:r>
            <a:r>
              <a:rPr lang="es-CO" dirty="0"/>
              <a:t>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896DF7-A706-4E84-B795-B82AF2FCD287}"/>
              </a:ext>
            </a:extLst>
          </p:cNvPr>
          <p:cNvSpPr txBox="1"/>
          <p:nvPr/>
        </p:nvSpPr>
        <p:spPr>
          <a:xfrm>
            <a:off x="447261" y="4705410"/>
            <a:ext cx="3958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r>
              <a:rPr lang="es-CO" dirty="0"/>
              <a:t>1.  Felicia and I are </a:t>
            </a:r>
            <a:r>
              <a:rPr lang="es-CO" dirty="0" err="1"/>
              <a:t>hungry</a:t>
            </a:r>
            <a:r>
              <a:rPr lang="es-CO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30204-8653-4B9A-88AC-A772E848A4AE}"/>
              </a:ext>
            </a:extLst>
          </p:cNvPr>
          <p:cNvSpPr/>
          <p:nvPr/>
        </p:nvSpPr>
        <p:spPr>
          <a:xfrm>
            <a:off x="6124752" y="4825304"/>
            <a:ext cx="2840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endParaRPr lang="es-CO" dirty="0"/>
          </a:p>
          <a:p>
            <a:r>
              <a:rPr lang="es-CO" dirty="0"/>
              <a:t>1. Carlos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hot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9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43C0F4-5F84-499B-9F96-66717075101A}"/>
              </a:ext>
            </a:extLst>
          </p:cNvPr>
          <p:cNvSpPr txBox="1"/>
          <p:nvPr/>
        </p:nvSpPr>
        <p:spPr>
          <a:xfrm>
            <a:off x="374925" y="5565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15827-F64A-4F5F-824F-48451064DC5A}"/>
              </a:ext>
            </a:extLst>
          </p:cNvPr>
          <p:cNvSpPr txBox="1"/>
          <p:nvPr/>
        </p:nvSpPr>
        <p:spPr>
          <a:xfrm>
            <a:off x="5488293" y="5565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0845C-0B27-4A59-86D3-075150082199}"/>
              </a:ext>
            </a:extLst>
          </p:cNvPr>
          <p:cNvSpPr txBox="1"/>
          <p:nvPr/>
        </p:nvSpPr>
        <p:spPr>
          <a:xfrm>
            <a:off x="374925" y="43360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706F8-DAAA-4907-A464-325AF414ABA3}"/>
              </a:ext>
            </a:extLst>
          </p:cNvPr>
          <p:cNvSpPr txBox="1"/>
          <p:nvPr/>
        </p:nvSpPr>
        <p:spPr>
          <a:xfrm>
            <a:off x="5546666" y="43360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EA8EC1-D350-4569-8EB3-C85C11AE97F8}"/>
              </a:ext>
            </a:extLst>
          </p:cNvPr>
          <p:cNvSpPr txBox="1"/>
          <p:nvPr/>
        </p:nvSpPr>
        <p:spPr>
          <a:xfrm>
            <a:off x="934278" y="1073426"/>
            <a:ext cx="25644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/>
              <a:t>are </a:t>
            </a:r>
            <a:r>
              <a:rPr lang="es-CO" dirty="0" err="1"/>
              <a:t>hard-working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Somos trabajadores.</a:t>
            </a:r>
            <a:endParaRPr lang="es-CO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ADD82A-2431-41D7-BEFF-A1409C5BB1F7}"/>
              </a:ext>
            </a:extLst>
          </p:cNvPr>
          <p:cNvSpPr txBox="1"/>
          <p:nvPr/>
        </p:nvSpPr>
        <p:spPr>
          <a:xfrm>
            <a:off x="5756018" y="1165759"/>
            <a:ext cx="33593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 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My</a:t>
            </a:r>
            <a:r>
              <a:rPr lang="es-CO" dirty="0" smtClean="0"/>
              <a:t> </a:t>
            </a:r>
            <a:r>
              <a:rPr lang="es-CO" dirty="0" err="1"/>
              <a:t>math</a:t>
            </a:r>
            <a:r>
              <a:rPr lang="es-CO" dirty="0"/>
              <a:t> </a:t>
            </a:r>
            <a:r>
              <a:rPr lang="es-CO" dirty="0" err="1"/>
              <a:t>class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easy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Mí clase de matemáticas es fácil. </a:t>
            </a:r>
            <a:endParaRPr lang="es-CO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896DF7-A706-4E84-B795-B82AF2FCD287}"/>
              </a:ext>
            </a:extLst>
          </p:cNvPr>
          <p:cNvSpPr txBox="1"/>
          <p:nvPr/>
        </p:nvSpPr>
        <p:spPr>
          <a:xfrm>
            <a:off x="447261" y="4705410"/>
            <a:ext cx="3958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pPr marL="342900" indent="-342900">
              <a:buAutoNum type="arabicPeriod"/>
            </a:pPr>
            <a:r>
              <a:rPr lang="es-CO" dirty="0" smtClean="0"/>
              <a:t>Felicia </a:t>
            </a:r>
            <a:r>
              <a:rPr lang="es-CO" dirty="0"/>
              <a:t>and I are </a:t>
            </a:r>
            <a:r>
              <a:rPr lang="es-CO" dirty="0" err="1"/>
              <a:t>hungry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Felicia y yo tenemos hambre.</a:t>
            </a:r>
            <a:endParaRPr lang="es-CO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30204-8653-4B9A-88AC-A772E848A4AE}"/>
              </a:ext>
            </a:extLst>
          </p:cNvPr>
          <p:cNvSpPr/>
          <p:nvPr/>
        </p:nvSpPr>
        <p:spPr>
          <a:xfrm>
            <a:off x="6124752" y="4825304"/>
            <a:ext cx="28403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Carlos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hot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Carlos tiene calor.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070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4E000E-6AE3-4153-B599-9256B0AC82FE}"/>
              </a:ext>
            </a:extLst>
          </p:cNvPr>
          <p:cNvSpPr txBox="1"/>
          <p:nvPr/>
        </p:nvSpPr>
        <p:spPr>
          <a:xfrm>
            <a:off x="374925" y="517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2BE07-5516-415D-9763-5171C7AFDB44}"/>
              </a:ext>
            </a:extLst>
          </p:cNvPr>
          <p:cNvSpPr txBox="1"/>
          <p:nvPr/>
        </p:nvSpPr>
        <p:spPr>
          <a:xfrm>
            <a:off x="5387009" y="4995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B6BC8-627F-47F8-AF96-C13EF15A50A0}"/>
              </a:ext>
            </a:extLst>
          </p:cNvPr>
          <p:cNvSpPr txBox="1"/>
          <p:nvPr/>
        </p:nvSpPr>
        <p:spPr>
          <a:xfrm>
            <a:off x="374925" y="43549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FE649-FFD7-4BFD-A11A-D16054C7DF17}"/>
              </a:ext>
            </a:extLst>
          </p:cNvPr>
          <p:cNvSpPr txBox="1"/>
          <p:nvPr/>
        </p:nvSpPr>
        <p:spPr>
          <a:xfrm>
            <a:off x="5485770" y="44451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996B12-89EF-427F-94F3-8D299E036E6E}"/>
              </a:ext>
            </a:extLst>
          </p:cNvPr>
          <p:cNvSpPr/>
          <p:nvPr/>
        </p:nvSpPr>
        <p:spPr>
          <a:xfrm>
            <a:off x="875274" y="1028557"/>
            <a:ext cx="2971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endParaRPr lang="es-CO" dirty="0"/>
          </a:p>
          <a:p>
            <a:r>
              <a:rPr lang="es-CO" dirty="0"/>
              <a:t>1.  Mari and Luisa are </a:t>
            </a:r>
            <a:r>
              <a:rPr lang="es-CO" dirty="0" err="1"/>
              <a:t>cold</a:t>
            </a:r>
            <a:r>
              <a:rPr lang="es-CO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2FD341-6DA2-48BE-8935-8B02E2602159}"/>
              </a:ext>
            </a:extLst>
          </p:cNvPr>
          <p:cNvSpPr txBox="1"/>
          <p:nvPr/>
        </p:nvSpPr>
        <p:spPr>
          <a:xfrm>
            <a:off x="5904474" y="1091343"/>
            <a:ext cx="3453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 err="1"/>
              <a:t>You</a:t>
            </a:r>
            <a:r>
              <a:rPr lang="es-CO" dirty="0"/>
              <a:t> ( informal)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work</a:t>
            </a:r>
            <a:r>
              <a:rPr lang="es-CO" dirty="0"/>
              <a:t> </a:t>
            </a:r>
            <a:r>
              <a:rPr lang="es-CO" dirty="0" err="1"/>
              <a:t>today</a:t>
            </a:r>
            <a:r>
              <a:rPr lang="es-CO" dirty="0"/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0DB65E-41A0-4246-8A9B-0CC4B5C11A73}"/>
              </a:ext>
            </a:extLst>
          </p:cNvPr>
          <p:cNvSpPr/>
          <p:nvPr/>
        </p:nvSpPr>
        <p:spPr>
          <a:xfrm>
            <a:off x="1018862" y="4629797"/>
            <a:ext cx="28275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 err="1"/>
              <a:t>Benjamin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coming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/>
              <a:t> at 5:30, </a:t>
            </a:r>
            <a:r>
              <a:rPr lang="es-CO" dirty="0" err="1"/>
              <a:t>right</a:t>
            </a:r>
            <a:r>
              <a:rPr lang="es-CO" dirty="0"/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88B42E-08E4-4172-925A-1EE6E587B685}"/>
              </a:ext>
            </a:extLst>
          </p:cNvPr>
          <p:cNvSpPr txBox="1"/>
          <p:nvPr/>
        </p:nvSpPr>
        <p:spPr>
          <a:xfrm>
            <a:off x="6217502" y="4909930"/>
            <a:ext cx="2827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Me gusta las hamburguesas.</a:t>
            </a:r>
          </a:p>
        </p:txBody>
      </p:sp>
    </p:spTree>
    <p:extLst>
      <p:ext uri="{BB962C8B-B14F-4D97-AF65-F5344CB8AC3E}">
        <p14:creationId xmlns:p14="http://schemas.microsoft.com/office/powerpoint/2010/main" val="27191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4E000E-6AE3-4153-B599-9256B0AC82FE}"/>
              </a:ext>
            </a:extLst>
          </p:cNvPr>
          <p:cNvSpPr txBox="1"/>
          <p:nvPr/>
        </p:nvSpPr>
        <p:spPr>
          <a:xfrm>
            <a:off x="374925" y="517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2BE07-5516-415D-9763-5171C7AFDB44}"/>
              </a:ext>
            </a:extLst>
          </p:cNvPr>
          <p:cNvSpPr txBox="1"/>
          <p:nvPr/>
        </p:nvSpPr>
        <p:spPr>
          <a:xfrm>
            <a:off x="5387009" y="4995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B6BC8-627F-47F8-AF96-C13EF15A50A0}"/>
              </a:ext>
            </a:extLst>
          </p:cNvPr>
          <p:cNvSpPr txBox="1"/>
          <p:nvPr/>
        </p:nvSpPr>
        <p:spPr>
          <a:xfrm>
            <a:off x="374925" y="43549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FE649-FFD7-4BFD-A11A-D16054C7DF17}"/>
              </a:ext>
            </a:extLst>
          </p:cNvPr>
          <p:cNvSpPr txBox="1"/>
          <p:nvPr/>
        </p:nvSpPr>
        <p:spPr>
          <a:xfrm>
            <a:off x="5485770" y="44451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996B12-89EF-427F-94F3-8D299E036E6E}"/>
              </a:ext>
            </a:extLst>
          </p:cNvPr>
          <p:cNvSpPr/>
          <p:nvPr/>
        </p:nvSpPr>
        <p:spPr>
          <a:xfrm>
            <a:off x="875274" y="1028557"/>
            <a:ext cx="29711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tener </a:t>
            </a:r>
            <a:r>
              <a:rPr lang="es-CO" dirty="0" err="1"/>
              <a:t>expression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means</a:t>
            </a:r>
            <a:r>
              <a:rPr lang="es-CO" dirty="0"/>
              <a:t>…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Mari </a:t>
            </a:r>
            <a:r>
              <a:rPr lang="es-CO" dirty="0"/>
              <a:t>and Luisa are </a:t>
            </a:r>
            <a:r>
              <a:rPr lang="es-CO" dirty="0" err="1"/>
              <a:t>cold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b="1" dirty="0" smtClean="0"/>
              <a:t>Mari y Luisa tienen frio. </a:t>
            </a:r>
            <a:endParaRPr lang="es-CO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2FD341-6DA2-48BE-8935-8B02E2602159}"/>
              </a:ext>
            </a:extLst>
          </p:cNvPr>
          <p:cNvSpPr txBox="1"/>
          <p:nvPr/>
        </p:nvSpPr>
        <p:spPr>
          <a:xfrm>
            <a:off x="5904474" y="1091343"/>
            <a:ext cx="34536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 err="1"/>
              <a:t>You</a:t>
            </a:r>
            <a:r>
              <a:rPr lang="es-CO" dirty="0"/>
              <a:t> ( informal) </a:t>
            </a:r>
            <a:r>
              <a:rPr lang="es-CO" dirty="0" err="1"/>
              <a:t>have</a:t>
            </a:r>
            <a:r>
              <a:rPr lang="es-CO" dirty="0"/>
              <a:t> to </a:t>
            </a:r>
            <a:r>
              <a:rPr lang="es-CO" dirty="0" err="1"/>
              <a:t>work</a:t>
            </a:r>
            <a:r>
              <a:rPr lang="es-CO" dirty="0"/>
              <a:t> </a:t>
            </a:r>
            <a:r>
              <a:rPr lang="es-CO" dirty="0" err="1"/>
              <a:t>today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b="1" dirty="0" smtClean="0"/>
              <a:t>Tienes que trabajar hoy.</a:t>
            </a:r>
            <a:endParaRPr lang="es-CO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0DB65E-41A0-4246-8A9B-0CC4B5C11A73}"/>
              </a:ext>
            </a:extLst>
          </p:cNvPr>
          <p:cNvSpPr/>
          <p:nvPr/>
        </p:nvSpPr>
        <p:spPr>
          <a:xfrm>
            <a:off x="1018862" y="4629797"/>
            <a:ext cx="28275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 err="1"/>
              <a:t>Benjamin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coming</a:t>
            </a:r>
            <a:r>
              <a:rPr lang="es-CO" dirty="0"/>
              <a:t> to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/>
              <a:t> at 5:30, </a:t>
            </a:r>
            <a:r>
              <a:rPr lang="es-CO" dirty="0" err="1"/>
              <a:t>right</a:t>
            </a:r>
            <a:r>
              <a:rPr lang="es-CO" dirty="0" smtClean="0"/>
              <a:t>?</a:t>
            </a:r>
          </a:p>
          <a:p>
            <a:endParaRPr lang="es-CO" dirty="0"/>
          </a:p>
          <a:p>
            <a:r>
              <a:rPr lang="es-CO" b="1" dirty="0"/>
              <a:t>¿</a:t>
            </a:r>
            <a:r>
              <a:rPr lang="es-CO" b="1" dirty="0" err="1" smtClean="0"/>
              <a:t>Benjamin</a:t>
            </a:r>
            <a:r>
              <a:rPr lang="es-CO" b="1" dirty="0" smtClean="0"/>
              <a:t> viene a su casa a las 5:30, verdad?</a:t>
            </a:r>
            <a:endParaRPr lang="es-CO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88B42E-08E4-4172-925A-1EE6E587B685}"/>
              </a:ext>
            </a:extLst>
          </p:cNvPr>
          <p:cNvSpPr txBox="1"/>
          <p:nvPr/>
        </p:nvSpPr>
        <p:spPr>
          <a:xfrm>
            <a:off x="6217502" y="4909930"/>
            <a:ext cx="28275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Me </a:t>
            </a:r>
            <a:r>
              <a:rPr lang="es-CO" dirty="0"/>
              <a:t>gusta las hamburguesas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Me gustan las hamburguesas.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1376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9F8D6B-1386-4302-A0EB-36036C24673A}"/>
              </a:ext>
            </a:extLst>
          </p:cNvPr>
          <p:cNvSpPr txBox="1"/>
          <p:nvPr/>
        </p:nvSpPr>
        <p:spPr>
          <a:xfrm>
            <a:off x="353545" y="5408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FE636E-A490-4BC4-9397-57D8C90066CF}"/>
              </a:ext>
            </a:extLst>
          </p:cNvPr>
          <p:cNvSpPr txBox="1"/>
          <p:nvPr/>
        </p:nvSpPr>
        <p:spPr>
          <a:xfrm>
            <a:off x="5406887" y="5408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ECEFD-0DF7-4F8E-AB31-30931D4DBB6E}"/>
              </a:ext>
            </a:extLst>
          </p:cNvPr>
          <p:cNvSpPr txBox="1"/>
          <p:nvPr/>
        </p:nvSpPr>
        <p:spPr>
          <a:xfrm>
            <a:off x="353545" y="4283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1C8C96-B20D-4F2C-B69F-7BC9B0CAC3F5}"/>
              </a:ext>
            </a:extLst>
          </p:cNvPr>
          <p:cNvSpPr txBox="1"/>
          <p:nvPr/>
        </p:nvSpPr>
        <p:spPr>
          <a:xfrm>
            <a:off x="5406887" y="4283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EA3403-D1BC-4B60-A2D0-DA50CCB053C6}"/>
              </a:ext>
            </a:extLst>
          </p:cNvPr>
          <p:cNvSpPr/>
          <p:nvPr/>
        </p:nvSpPr>
        <p:spPr>
          <a:xfrm>
            <a:off x="403242" y="845669"/>
            <a:ext cx="3731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A los estudiantes nos gustan los carros.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B2D9F8-36F6-45B3-B91C-C897778F0110}"/>
              </a:ext>
            </a:extLst>
          </p:cNvPr>
          <p:cNvSpPr/>
          <p:nvPr/>
        </p:nvSpPr>
        <p:spPr>
          <a:xfrm>
            <a:off x="5338574" y="1077857"/>
            <a:ext cx="4014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</a:p>
          <a:p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   A Ricardo no les gusta leer libros.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80CFFF-CDC6-4926-AF10-2A44447FAE6A}"/>
              </a:ext>
            </a:extLst>
          </p:cNvPr>
          <p:cNvSpPr txBox="1"/>
          <p:nvPr/>
        </p:nvSpPr>
        <p:spPr>
          <a:xfrm>
            <a:off x="556591" y="4740964"/>
            <a:ext cx="3945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(nadar, vender, abrir)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Nosotros _____ la bicicleta.</a:t>
            </a:r>
          </a:p>
          <a:p>
            <a:pPr marL="342900" indent="-342900">
              <a:buAutoNum type="arabicPeriod"/>
            </a:pPr>
            <a:r>
              <a:rPr lang="es-CO" dirty="0"/>
              <a:t>Yo _____ en la piscina.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763753-3A62-43AF-B546-5E7F472BA5FF}"/>
              </a:ext>
            </a:extLst>
          </p:cNvPr>
          <p:cNvSpPr/>
          <p:nvPr/>
        </p:nvSpPr>
        <p:spPr>
          <a:xfrm>
            <a:off x="5555976" y="4755551"/>
            <a:ext cx="4014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(comprar, leer, asistir)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Nosotros _____  IHS.</a:t>
            </a:r>
          </a:p>
          <a:p>
            <a:pPr marL="342900" indent="-342900">
              <a:buAutoNum type="arabicPeriod"/>
            </a:pPr>
            <a:r>
              <a:rPr lang="es-CO" dirty="0"/>
              <a:t>Yo _____ en la biblioteca.</a:t>
            </a:r>
          </a:p>
        </p:txBody>
      </p:sp>
    </p:spTree>
    <p:extLst>
      <p:ext uri="{BB962C8B-B14F-4D97-AF65-F5344CB8AC3E}">
        <p14:creationId xmlns:p14="http://schemas.microsoft.com/office/powerpoint/2010/main" val="4871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9F8D6B-1386-4302-A0EB-36036C24673A}"/>
              </a:ext>
            </a:extLst>
          </p:cNvPr>
          <p:cNvSpPr txBox="1"/>
          <p:nvPr/>
        </p:nvSpPr>
        <p:spPr>
          <a:xfrm>
            <a:off x="353545" y="5408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FE636E-A490-4BC4-9397-57D8C90066CF}"/>
              </a:ext>
            </a:extLst>
          </p:cNvPr>
          <p:cNvSpPr txBox="1"/>
          <p:nvPr/>
        </p:nvSpPr>
        <p:spPr>
          <a:xfrm>
            <a:off x="5406887" y="5408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ECEFD-0DF7-4F8E-AB31-30931D4DBB6E}"/>
              </a:ext>
            </a:extLst>
          </p:cNvPr>
          <p:cNvSpPr txBox="1"/>
          <p:nvPr/>
        </p:nvSpPr>
        <p:spPr>
          <a:xfrm>
            <a:off x="353545" y="4283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1C8C96-B20D-4F2C-B69F-7BC9B0CAC3F5}"/>
              </a:ext>
            </a:extLst>
          </p:cNvPr>
          <p:cNvSpPr txBox="1"/>
          <p:nvPr/>
        </p:nvSpPr>
        <p:spPr>
          <a:xfrm>
            <a:off x="5406887" y="4283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EA3403-D1BC-4B60-A2D0-DA50CCB053C6}"/>
              </a:ext>
            </a:extLst>
          </p:cNvPr>
          <p:cNvSpPr/>
          <p:nvPr/>
        </p:nvSpPr>
        <p:spPr>
          <a:xfrm>
            <a:off x="403242" y="845669"/>
            <a:ext cx="3731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A </a:t>
            </a:r>
            <a:r>
              <a:rPr lang="es-CO" dirty="0"/>
              <a:t>los estudiantes nos gustan los carros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b="1" dirty="0" smtClean="0"/>
              <a:t>A los estudiantes les gustan los carros.</a:t>
            </a:r>
            <a:endParaRPr lang="es-CO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B2D9F8-36F6-45B3-B91C-C897778F0110}"/>
              </a:ext>
            </a:extLst>
          </p:cNvPr>
          <p:cNvSpPr/>
          <p:nvPr/>
        </p:nvSpPr>
        <p:spPr>
          <a:xfrm>
            <a:off x="5338574" y="1077857"/>
            <a:ext cx="40141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Find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error and </a:t>
            </a:r>
            <a:r>
              <a:rPr lang="es-CO" dirty="0" err="1"/>
              <a:t>rewrite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</a:t>
            </a:r>
            <a:r>
              <a:rPr lang="es-CO" dirty="0"/>
              <a:t> </a:t>
            </a:r>
          </a:p>
          <a:p>
            <a:r>
              <a:rPr lang="es-CO" dirty="0" err="1"/>
              <a:t>correctly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A </a:t>
            </a:r>
            <a:r>
              <a:rPr lang="es-CO" dirty="0"/>
              <a:t>Ricardo no les gusta leer libros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A Ricardo no le gusta leer libros.</a:t>
            </a:r>
            <a:endParaRPr lang="es-CO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80CFFF-CDC6-4926-AF10-2A44447FAE6A}"/>
              </a:ext>
            </a:extLst>
          </p:cNvPr>
          <p:cNvSpPr txBox="1"/>
          <p:nvPr/>
        </p:nvSpPr>
        <p:spPr>
          <a:xfrm>
            <a:off x="556591" y="4740964"/>
            <a:ext cx="3945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(nadar, vender, abrir)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Nosotros _____ la bicicleta.</a:t>
            </a:r>
          </a:p>
          <a:p>
            <a:pPr marL="342900" indent="-342900">
              <a:buAutoNum type="arabicPeriod"/>
            </a:pPr>
            <a:r>
              <a:rPr lang="es-CO" dirty="0"/>
              <a:t>Yo _____ en la piscina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Nosotros vendemos la bicicleta.</a:t>
            </a:r>
          </a:p>
          <a:p>
            <a:r>
              <a:rPr lang="es-CO" b="1" dirty="0" smtClean="0"/>
              <a:t>Yo nado en la piscina.</a:t>
            </a:r>
            <a:endParaRPr lang="es-CO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763753-3A62-43AF-B546-5E7F472BA5FF}"/>
              </a:ext>
            </a:extLst>
          </p:cNvPr>
          <p:cNvSpPr/>
          <p:nvPr/>
        </p:nvSpPr>
        <p:spPr>
          <a:xfrm>
            <a:off x="5555976" y="4755551"/>
            <a:ext cx="4014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(comprar, leer, asistir)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Nosotros _____  IHS.</a:t>
            </a:r>
          </a:p>
          <a:p>
            <a:pPr marL="342900" indent="-342900">
              <a:buAutoNum type="arabicPeriod"/>
            </a:pPr>
            <a:r>
              <a:rPr lang="es-CO" dirty="0"/>
              <a:t>Yo _____ en la biblioteca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Nosotros asistimos IHS.</a:t>
            </a:r>
          </a:p>
          <a:p>
            <a:r>
              <a:rPr lang="es-CO" b="1" dirty="0" smtClean="0"/>
              <a:t>Yo leo en la biblioteca.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6143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8E06C5-57B6-40A7-BA5D-59D9F4907626}"/>
              </a:ext>
            </a:extLst>
          </p:cNvPr>
          <p:cNvSpPr txBox="1"/>
          <p:nvPr/>
        </p:nvSpPr>
        <p:spPr>
          <a:xfrm>
            <a:off x="347239" y="570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5A5D6-4DAB-4801-9444-F315198E5A60}"/>
              </a:ext>
            </a:extLst>
          </p:cNvPr>
          <p:cNvSpPr txBox="1"/>
          <p:nvPr/>
        </p:nvSpPr>
        <p:spPr>
          <a:xfrm>
            <a:off x="5396318" y="570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B11E8-A763-43C6-991D-0C869BF6AA43}"/>
              </a:ext>
            </a:extLst>
          </p:cNvPr>
          <p:cNvSpPr txBox="1"/>
          <p:nvPr/>
        </p:nvSpPr>
        <p:spPr>
          <a:xfrm>
            <a:off x="374925" y="42523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7E4D5-192C-422D-ABE2-94C4C4132EE9}"/>
              </a:ext>
            </a:extLst>
          </p:cNvPr>
          <p:cNvSpPr txBox="1"/>
          <p:nvPr/>
        </p:nvSpPr>
        <p:spPr>
          <a:xfrm>
            <a:off x="5476461" y="42523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40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20E55-AE24-42F3-9774-647557EC0167}"/>
              </a:ext>
            </a:extLst>
          </p:cNvPr>
          <p:cNvSpPr/>
          <p:nvPr/>
        </p:nvSpPr>
        <p:spPr>
          <a:xfrm>
            <a:off x="447261" y="1118874"/>
            <a:ext cx="3647661" cy="1485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(mirar, correr, recibir)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Luis _____ en el gimnasio.</a:t>
            </a:r>
          </a:p>
          <a:p>
            <a:pPr marL="342900" indent="-342900">
              <a:buAutoNum type="arabicPeriod"/>
            </a:pPr>
            <a:r>
              <a:rPr lang="es-CO" dirty="0"/>
              <a:t>Las chicas _____ el regalo (</a:t>
            </a:r>
            <a:r>
              <a:rPr lang="es-CO" dirty="0" err="1"/>
              <a:t>gift</a:t>
            </a:r>
            <a:r>
              <a:rPr lang="es-CO" dirty="0"/>
              <a:t>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847EAD-467C-42E0-8EF2-8C25B0C58288}"/>
              </a:ext>
            </a:extLst>
          </p:cNvPr>
          <p:cNvSpPr txBox="1"/>
          <p:nvPr/>
        </p:nvSpPr>
        <p:spPr>
          <a:xfrm>
            <a:off x="5476461" y="1114626"/>
            <a:ext cx="3876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–ar </a:t>
            </a:r>
            <a:r>
              <a:rPr lang="es-CO" dirty="0" err="1"/>
              <a:t>verbs</a:t>
            </a:r>
            <a:r>
              <a:rPr lang="es-CO" dirty="0"/>
              <a:t>.  </a:t>
            </a:r>
          </a:p>
          <a:p>
            <a:endParaRPr lang="es-CO" dirty="0"/>
          </a:p>
          <a:p>
            <a:r>
              <a:rPr lang="es-CO" dirty="0"/>
              <a:t>1.  </a:t>
            </a:r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/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A806E-4752-424E-AFDD-2693582348D9}"/>
              </a:ext>
            </a:extLst>
          </p:cNvPr>
          <p:cNvSpPr/>
          <p:nvPr/>
        </p:nvSpPr>
        <p:spPr>
          <a:xfrm>
            <a:off x="584277" y="4706684"/>
            <a:ext cx="3369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</a:t>
            </a:r>
            <a:r>
              <a:rPr lang="es-CO" dirty="0" err="1"/>
              <a:t>er</a:t>
            </a:r>
            <a:r>
              <a:rPr lang="es-CO" dirty="0"/>
              <a:t> </a:t>
            </a:r>
            <a:r>
              <a:rPr lang="es-CO" dirty="0" err="1"/>
              <a:t>verbs</a:t>
            </a:r>
            <a:r>
              <a:rPr lang="es-CO" dirty="0"/>
              <a:t>. </a:t>
            </a:r>
          </a:p>
          <a:p>
            <a:endParaRPr lang="es-CO" dirty="0"/>
          </a:p>
          <a:p>
            <a:r>
              <a:rPr lang="es-CO" dirty="0"/>
              <a:t> 1. </a:t>
            </a:r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5323A6-17A2-4808-8403-DD7BB8CF98AB}"/>
              </a:ext>
            </a:extLst>
          </p:cNvPr>
          <p:cNvSpPr/>
          <p:nvPr/>
        </p:nvSpPr>
        <p:spPr>
          <a:xfrm>
            <a:off x="5815022" y="4645966"/>
            <a:ext cx="3369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–ir </a:t>
            </a:r>
            <a:r>
              <a:rPr lang="es-CO" dirty="0" err="1"/>
              <a:t>verbs</a:t>
            </a:r>
            <a:r>
              <a:rPr lang="es-CO" dirty="0"/>
              <a:t>. </a:t>
            </a:r>
          </a:p>
          <a:p>
            <a:endParaRPr lang="es-CO" dirty="0"/>
          </a:p>
          <a:p>
            <a:r>
              <a:rPr lang="es-CO" dirty="0"/>
              <a:t>1. </a:t>
            </a:r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69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961BC2-5F51-4C28-8FA7-7FBCCBA45C39}"/>
              </a:ext>
            </a:extLst>
          </p:cNvPr>
          <p:cNvSpPr txBox="1"/>
          <p:nvPr/>
        </p:nvSpPr>
        <p:spPr>
          <a:xfrm>
            <a:off x="483344" y="1056025"/>
            <a:ext cx="36513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Describe </a:t>
            </a:r>
            <a:r>
              <a:rPr lang="es-CO" sz="2000" dirty="0" err="1"/>
              <a:t>yourself</a:t>
            </a:r>
            <a:r>
              <a:rPr lang="es-CO" sz="2000" dirty="0"/>
              <a:t> </a:t>
            </a:r>
            <a:r>
              <a:rPr lang="es-CO" sz="2000" dirty="0" err="1"/>
              <a:t>using</a:t>
            </a:r>
            <a:r>
              <a:rPr lang="es-CO" sz="2000" dirty="0"/>
              <a:t> 2 </a:t>
            </a:r>
            <a:r>
              <a:rPr lang="es-CO" sz="2000" dirty="0" err="1"/>
              <a:t>different</a:t>
            </a:r>
            <a:r>
              <a:rPr lang="es-CO" sz="2000" dirty="0"/>
              <a:t> </a:t>
            </a:r>
            <a:r>
              <a:rPr lang="es-CO" sz="2000" i="1" dirty="0" err="1"/>
              <a:t>physical</a:t>
            </a:r>
            <a:r>
              <a:rPr lang="es-CO" sz="2000" dirty="0"/>
              <a:t> </a:t>
            </a:r>
            <a:r>
              <a:rPr lang="es-CO" sz="2000" dirty="0" err="1"/>
              <a:t>characteristics</a:t>
            </a:r>
            <a:r>
              <a:rPr lang="es-CO" sz="2000" dirty="0"/>
              <a:t>.  </a:t>
            </a:r>
            <a:r>
              <a:rPr lang="es-CO" sz="2000" dirty="0" err="1"/>
              <a:t>Answer</a:t>
            </a:r>
            <a:r>
              <a:rPr lang="es-CO" sz="2000" dirty="0"/>
              <a:t> in a complete </a:t>
            </a:r>
            <a:r>
              <a:rPr lang="es-CO" sz="2000" dirty="0" err="1"/>
              <a:t>sentence</a:t>
            </a:r>
            <a:r>
              <a:rPr lang="es-CO" sz="2000" dirty="0" smtClean="0"/>
              <a:t>.</a:t>
            </a:r>
          </a:p>
          <a:p>
            <a:endParaRPr lang="es-CO" sz="2000" dirty="0"/>
          </a:p>
          <a:p>
            <a:r>
              <a:rPr lang="es-CO" sz="2000" b="1" dirty="0" smtClean="0"/>
              <a:t>Soy alto/a y ________.</a:t>
            </a:r>
            <a:endParaRPr lang="es-CO" sz="2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889BA1-8E30-461E-941F-AD4349789CC7}"/>
              </a:ext>
            </a:extLst>
          </p:cNvPr>
          <p:cNvSpPr/>
          <p:nvPr/>
        </p:nvSpPr>
        <p:spPr>
          <a:xfrm>
            <a:off x="5606200" y="1058821"/>
            <a:ext cx="36513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/>
              <a:t>Describe </a:t>
            </a:r>
            <a:r>
              <a:rPr lang="es-CO" sz="2000" dirty="0" err="1"/>
              <a:t>yourself</a:t>
            </a:r>
            <a:r>
              <a:rPr lang="es-CO" sz="2000" dirty="0"/>
              <a:t> </a:t>
            </a:r>
            <a:r>
              <a:rPr lang="es-CO" sz="2000" dirty="0" err="1"/>
              <a:t>using</a:t>
            </a:r>
            <a:r>
              <a:rPr lang="es-CO" sz="2000" dirty="0"/>
              <a:t> 2 </a:t>
            </a:r>
            <a:r>
              <a:rPr lang="es-CO" sz="2000" dirty="0" err="1"/>
              <a:t>different</a:t>
            </a:r>
            <a:r>
              <a:rPr lang="es-CO" sz="2000" dirty="0"/>
              <a:t> </a:t>
            </a:r>
            <a:r>
              <a:rPr lang="es-CO" sz="2000" i="1" dirty="0" err="1"/>
              <a:t>personality</a:t>
            </a:r>
            <a:r>
              <a:rPr lang="es-CO" sz="2000" dirty="0"/>
              <a:t> </a:t>
            </a:r>
            <a:r>
              <a:rPr lang="es-CO" sz="2000" dirty="0" err="1"/>
              <a:t>characteristics</a:t>
            </a:r>
            <a:r>
              <a:rPr lang="es-CO" sz="2000" dirty="0"/>
              <a:t>.  </a:t>
            </a:r>
            <a:r>
              <a:rPr lang="es-CO" sz="2000" dirty="0" err="1"/>
              <a:t>Answer</a:t>
            </a:r>
            <a:r>
              <a:rPr lang="es-CO" sz="2000" dirty="0"/>
              <a:t> in a complete </a:t>
            </a:r>
            <a:r>
              <a:rPr lang="es-CO" sz="2000" dirty="0" err="1"/>
              <a:t>sentence</a:t>
            </a:r>
            <a:r>
              <a:rPr lang="es-CO" sz="2000" dirty="0" smtClean="0"/>
              <a:t>.</a:t>
            </a:r>
          </a:p>
          <a:p>
            <a:endParaRPr lang="es-CO" sz="2000" dirty="0"/>
          </a:p>
          <a:p>
            <a:r>
              <a:rPr lang="es-CO" sz="2000" b="1" dirty="0" smtClean="0"/>
              <a:t>Soy inteligente y _______.</a:t>
            </a:r>
            <a:endParaRPr lang="es-CO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4D32A-E1B0-4757-B59E-332E6AD5D5CD}"/>
              </a:ext>
            </a:extLst>
          </p:cNvPr>
          <p:cNvSpPr txBox="1"/>
          <p:nvPr/>
        </p:nvSpPr>
        <p:spPr>
          <a:xfrm>
            <a:off x="943293" y="3495743"/>
            <a:ext cx="2972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1 </a:t>
            </a:r>
            <a:r>
              <a:rPr lang="es-CO" dirty="0" err="1"/>
              <a:t>member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sz="1400" dirty="0"/>
              <a:t>(</a:t>
            </a:r>
            <a:r>
              <a:rPr lang="es-CO" sz="1400" dirty="0" err="1"/>
              <a:t>grandma</a:t>
            </a:r>
            <a:r>
              <a:rPr lang="es-CO" sz="1400" dirty="0"/>
              <a:t>, grandpa, </a:t>
            </a:r>
            <a:r>
              <a:rPr lang="es-CO" sz="1400" dirty="0" err="1"/>
              <a:t>father</a:t>
            </a:r>
            <a:r>
              <a:rPr lang="es-CO" sz="1400" dirty="0"/>
              <a:t>, </a:t>
            </a:r>
            <a:r>
              <a:rPr lang="es-CO" sz="1400" dirty="0" err="1"/>
              <a:t>mother</a:t>
            </a:r>
            <a:r>
              <a:rPr lang="es-CO" sz="1400" dirty="0"/>
              <a:t>, </a:t>
            </a:r>
            <a:r>
              <a:rPr lang="es-CO" sz="1400" dirty="0" err="1"/>
              <a:t>brother</a:t>
            </a:r>
            <a:r>
              <a:rPr lang="es-CO" sz="1400" dirty="0"/>
              <a:t>, </a:t>
            </a:r>
            <a:r>
              <a:rPr lang="es-CO" sz="1400" dirty="0" err="1"/>
              <a:t>sister</a:t>
            </a:r>
            <a:r>
              <a:rPr lang="es-CO" sz="1400" dirty="0"/>
              <a:t>, step-</a:t>
            </a:r>
            <a:r>
              <a:rPr lang="es-CO" sz="1400" dirty="0" err="1"/>
              <a:t>brother</a:t>
            </a:r>
            <a:r>
              <a:rPr lang="es-CO" sz="1400" dirty="0"/>
              <a:t>, </a:t>
            </a:r>
            <a:r>
              <a:rPr lang="es-CO" sz="1400" dirty="0" err="1"/>
              <a:t>sister</a:t>
            </a:r>
            <a:r>
              <a:rPr lang="es-CO" sz="1400" dirty="0"/>
              <a:t>, </a:t>
            </a:r>
            <a:r>
              <a:rPr lang="es-CO" sz="1400" dirty="0" err="1"/>
              <a:t>aunt</a:t>
            </a:r>
            <a:r>
              <a:rPr lang="es-CO" sz="1400" dirty="0"/>
              <a:t>, </a:t>
            </a:r>
            <a:r>
              <a:rPr lang="es-CO" sz="1400" dirty="0" err="1"/>
              <a:t>uncles</a:t>
            </a:r>
            <a:r>
              <a:rPr lang="es-CO" sz="1400" dirty="0"/>
              <a:t>, </a:t>
            </a:r>
            <a:r>
              <a:rPr lang="es-CO" sz="1400" dirty="0" err="1"/>
              <a:t>etc</a:t>
            </a:r>
            <a:r>
              <a:rPr lang="es-CO" sz="1400" dirty="0"/>
              <a:t>)</a:t>
            </a:r>
            <a:r>
              <a:rPr lang="es-CO" dirty="0"/>
              <a:t>. </a:t>
            </a:r>
          </a:p>
          <a:p>
            <a:r>
              <a:rPr lang="es-CO" dirty="0"/>
              <a:t> In complete </a:t>
            </a:r>
            <a:r>
              <a:rPr lang="es-CO" dirty="0" err="1"/>
              <a:t>sentences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name</a:t>
            </a:r>
            <a:r>
              <a:rPr lang="es-CO" dirty="0"/>
              <a:t>. 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he/</a:t>
            </a:r>
            <a:r>
              <a:rPr lang="es-CO" dirty="0" err="1"/>
              <a:t>she</a:t>
            </a:r>
            <a:r>
              <a:rPr lang="es-CO" dirty="0"/>
              <a:t> </a:t>
            </a:r>
            <a:r>
              <a:rPr lang="es-CO" dirty="0" err="1"/>
              <a:t>lives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 Describe/</a:t>
            </a:r>
            <a:r>
              <a:rPr lang="es-CO" dirty="0" err="1"/>
              <a:t>write</a:t>
            </a:r>
            <a:r>
              <a:rPr lang="es-CO" dirty="0"/>
              <a:t> 2 of </a:t>
            </a:r>
            <a:r>
              <a:rPr lang="es-CO" dirty="0" err="1"/>
              <a:t>their</a:t>
            </a:r>
            <a:r>
              <a:rPr lang="es-CO" dirty="0"/>
              <a:t>  </a:t>
            </a:r>
            <a:r>
              <a:rPr lang="es-CO" sz="2000" b="1" i="1" dirty="0" err="1"/>
              <a:t>physical</a:t>
            </a:r>
            <a:r>
              <a:rPr lang="es-CO" dirty="0"/>
              <a:t> </a:t>
            </a:r>
            <a:r>
              <a:rPr lang="es-CO" dirty="0" err="1"/>
              <a:t>characteristics</a:t>
            </a:r>
            <a:r>
              <a:rPr lang="es-CO" dirty="0" smtClean="0"/>
              <a:t>.</a:t>
            </a:r>
          </a:p>
          <a:p>
            <a:r>
              <a:rPr lang="es-CO" b="1" dirty="0" smtClean="0"/>
              <a:t>Mi madre se llama Carey. Ella vive en Carnation. Ella es rubia y alta. </a:t>
            </a:r>
            <a:endParaRPr lang="es-CO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334057-B3AB-4821-A7F4-4F22C72AC093}"/>
              </a:ext>
            </a:extLst>
          </p:cNvPr>
          <p:cNvSpPr/>
          <p:nvPr/>
        </p:nvSpPr>
        <p:spPr>
          <a:xfrm>
            <a:off x="5654236" y="3495743"/>
            <a:ext cx="386632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1 </a:t>
            </a:r>
            <a:r>
              <a:rPr lang="es-CO" dirty="0" err="1"/>
              <a:t>member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(</a:t>
            </a:r>
            <a:r>
              <a:rPr lang="es-CO" dirty="0" err="1"/>
              <a:t>grandma</a:t>
            </a:r>
            <a:r>
              <a:rPr lang="es-CO" dirty="0"/>
              <a:t>, grandpa, </a:t>
            </a:r>
            <a:r>
              <a:rPr lang="es-CO" dirty="0" err="1"/>
              <a:t>father</a:t>
            </a:r>
            <a:r>
              <a:rPr lang="es-CO" dirty="0"/>
              <a:t>, </a:t>
            </a:r>
            <a:r>
              <a:rPr lang="es-CO" dirty="0" err="1"/>
              <a:t>mother</a:t>
            </a:r>
            <a:r>
              <a:rPr lang="es-CO" dirty="0"/>
              <a:t>, </a:t>
            </a:r>
            <a:r>
              <a:rPr lang="es-CO" dirty="0" err="1"/>
              <a:t>brother</a:t>
            </a:r>
            <a:r>
              <a:rPr lang="es-CO" dirty="0"/>
              <a:t>, </a:t>
            </a:r>
            <a:r>
              <a:rPr lang="es-CO" dirty="0" err="1"/>
              <a:t>sister</a:t>
            </a:r>
            <a:r>
              <a:rPr lang="es-CO" dirty="0"/>
              <a:t>, step-</a:t>
            </a:r>
            <a:r>
              <a:rPr lang="es-CO" dirty="0" err="1"/>
              <a:t>brother</a:t>
            </a:r>
            <a:r>
              <a:rPr lang="es-CO" dirty="0"/>
              <a:t>, </a:t>
            </a:r>
            <a:r>
              <a:rPr lang="es-CO" dirty="0" err="1"/>
              <a:t>sister</a:t>
            </a:r>
            <a:r>
              <a:rPr lang="es-CO" dirty="0"/>
              <a:t>, </a:t>
            </a:r>
            <a:r>
              <a:rPr lang="es-CO" dirty="0" err="1"/>
              <a:t>aunt</a:t>
            </a:r>
            <a:r>
              <a:rPr lang="es-CO" dirty="0"/>
              <a:t>, </a:t>
            </a:r>
            <a:r>
              <a:rPr lang="es-CO" dirty="0" err="1"/>
              <a:t>uncles</a:t>
            </a:r>
            <a:r>
              <a:rPr lang="es-CO" dirty="0"/>
              <a:t>, </a:t>
            </a:r>
            <a:r>
              <a:rPr lang="es-CO" dirty="0" err="1"/>
              <a:t>etc</a:t>
            </a:r>
            <a:r>
              <a:rPr lang="es-CO" dirty="0"/>
              <a:t>). </a:t>
            </a:r>
          </a:p>
          <a:p>
            <a:r>
              <a:rPr lang="es-CO" dirty="0"/>
              <a:t> In complete </a:t>
            </a:r>
            <a:r>
              <a:rPr lang="es-CO" dirty="0" err="1"/>
              <a:t>sentences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name</a:t>
            </a:r>
            <a:r>
              <a:rPr lang="es-CO" dirty="0"/>
              <a:t>.  </a:t>
            </a:r>
          </a:p>
          <a:p>
            <a:pPr marL="342900" indent="-342900">
              <a:buAutoNum type="arabicPeriod"/>
            </a:pPr>
            <a:r>
              <a:rPr lang="es-CO" dirty="0" err="1"/>
              <a:t>Say</a:t>
            </a:r>
            <a:r>
              <a:rPr lang="es-CO" dirty="0"/>
              <a:t>/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he/</a:t>
            </a:r>
            <a:r>
              <a:rPr lang="es-CO" dirty="0" err="1"/>
              <a:t>she</a:t>
            </a:r>
            <a:r>
              <a:rPr lang="es-CO" dirty="0"/>
              <a:t> </a:t>
            </a:r>
            <a:r>
              <a:rPr lang="es-CO" dirty="0" err="1"/>
              <a:t>lives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 Describe/</a:t>
            </a:r>
            <a:r>
              <a:rPr lang="es-CO" dirty="0" err="1"/>
              <a:t>write</a:t>
            </a:r>
            <a:r>
              <a:rPr lang="es-CO" dirty="0"/>
              <a:t> 2 of </a:t>
            </a:r>
            <a:r>
              <a:rPr lang="es-CO" dirty="0" err="1"/>
              <a:t>their</a:t>
            </a:r>
            <a:r>
              <a:rPr lang="es-CO" dirty="0"/>
              <a:t>  </a:t>
            </a:r>
            <a:r>
              <a:rPr lang="es-CO" sz="2000" b="1" i="1" dirty="0" err="1"/>
              <a:t>personality</a:t>
            </a:r>
            <a:r>
              <a:rPr lang="es-CO" dirty="0"/>
              <a:t> </a:t>
            </a:r>
            <a:r>
              <a:rPr lang="es-CO" dirty="0" err="1" smtClean="0"/>
              <a:t>characteristics</a:t>
            </a:r>
            <a:endParaRPr lang="es-CO" dirty="0" smtClean="0"/>
          </a:p>
          <a:p>
            <a:r>
              <a:rPr lang="es-CO" b="1" dirty="0" smtClean="0"/>
              <a:t>Mi hermana se llama Hannah. Ella vive en Olympia y es interesante e inteligente. </a:t>
            </a:r>
            <a:endParaRPr lang="es-CO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D566E-4AD1-4051-A5B2-684B8A105C4F}"/>
              </a:ext>
            </a:extLst>
          </p:cNvPr>
          <p:cNvSpPr txBox="1"/>
          <p:nvPr/>
        </p:nvSpPr>
        <p:spPr>
          <a:xfrm>
            <a:off x="541455" y="686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27A60-9F77-4D59-A72F-8E878AF73959}"/>
              </a:ext>
            </a:extLst>
          </p:cNvPr>
          <p:cNvSpPr txBox="1"/>
          <p:nvPr/>
        </p:nvSpPr>
        <p:spPr>
          <a:xfrm>
            <a:off x="5654236" y="686693"/>
            <a:ext cx="5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DCE44-B4B0-48FC-816F-D12DA61ABDF3}"/>
              </a:ext>
            </a:extLst>
          </p:cNvPr>
          <p:cNvSpPr txBox="1"/>
          <p:nvPr/>
        </p:nvSpPr>
        <p:spPr>
          <a:xfrm>
            <a:off x="502285" y="355087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4D5386-A19E-4CE2-95C9-12FD43DBD02E}"/>
              </a:ext>
            </a:extLst>
          </p:cNvPr>
          <p:cNvSpPr txBox="1"/>
          <p:nvPr/>
        </p:nvSpPr>
        <p:spPr>
          <a:xfrm>
            <a:off x="5319076" y="3550874"/>
            <a:ext cx="33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144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8E06C5-57B6-40A7-BA5D-59D9F4907626}"/>
              </a:ext>
            </a:extLst>
          </p:cNvPr>
          <p:cNvSpPr txBox="1"/>
          <p:nvPr/>
        </p:nvSpPr>
        <p:spPr>
          <a:xfrm>
            <a:off x="347239" y="570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5A5D6-4DAB-4801-9444-F315198E5A60}"/>
              </a:ext>
            </a:extLst>
          </p:cNvPr>
          <p:cNvSpPr txBox="1"/>
          <p:nvPr/>
        </p:nvSpPr>
        <p:spPr>
          <a:xfrm>
            <a:off x="5396318" y="570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B11E8-A763-43C6-991D-0C869BF6AA43}"/>
              </a:ext>
            </a:extLst>
          </p:cNvPr>
          <p:cNvSpPr txBox="1"/>
          <p:nvPr/>
        </p:nvSpPr>
        <p:spPr>
          <a:xfrm>
            <a:off x="374925" y="42523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7E4D5-192C-422D-ABE2-94C4C4132EE9}"/>
              </a:ext>
            </a:extLst>
          </p:cNvPr>
          <p:cNvSpPr txBox="1"/>
          <p:nvPr/>
        </p:nvSpPr>
        <p:spPr>
          <a:xfrm>
            <a:off x="5476461" y="42523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40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20E55-AE24-42F3-9774-647557EC0167}"/>
              </a:ext>
            </a:extLst>
          </p:cNvPr>
          <p:cNvSpPr/>
          <p:nvPr/>
        </p:nvSpPr>
        <p:spPr>
          <a:xfrm>
            <a:off x="447261" y="1118874"/>
            <a:ext cx="36476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a </a:t>
            </a:r>
            <a:r>
              <a:rPr lang="es-CO" dirty="0" err="1"/>
              <a:t>verb</a:t>
            </a:r>
            <a:r>
              <a:rPr lang="es-CO" dirty="0"/>
              <a:t> and </a:t>
            </a:r>
            <a:r>
              <a:rPr lang="es-CO" dirty="0" err="1"/>
              <a:t>conjugate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sentences</a:t>
            </a:r>
            <a:r>
              <a:rPr lang="es-CO" dirty="0"/>
              <a:t>: (mirar, correr, recibir)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Luis _____ en el gimnasio.</a:t>
            </a:r>
          </a:p>
          <a:p>
            <a:pPr marL="342900" indent="-342900">
              <a:buAutoNum type="arabicPeriod"/>
            </a:pPr>
            <a:r>
              <a:rPr lang="es-CO" dirty="0"/>
              <a:t>Las chicas _____ el regalo (</a:t>
            </a:r>
            <a:r>
              <a:rPr lang="es-CO" dirty="0" err="1"/>
              <a:t>gift</a:t>
            </a:r>
            <a:r>
              <a:rPr lang="es-CO" dirty="0" smtClean="0"/>
              <a:t>).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Luis corre en el gimnasio.</a:t>
            </a:r>
          </a:p>
          <a:p>
            <a:r>
              <a:rPr lang="es-CO" b="1" dirty="0" smtClean="0"/>
              <a:t>Las chicas reciben el regalo.</a:t>
            </a:r>
            <a:endParaRPr lang="es-CO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847EAD-467C-42E0-8EF2-8C25B0C58288}"/>
              </a:ext>
            </a:extLst>
          </p:cNvPr>
          <p:cNvSpPr txBox="1"/>
          <p:nvPr/>
        </p:nvSpPr>
        <p:spPr>
          <a:xfrm>
            <a:off x="5476461" y="1114626"/>
            <a:ext cx="3876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–ar </a:t>
            </a:r>
            <a:r>
              <a:rPr lang="es-CO" dirty="0" err="1"/>
              <a:t>verbs</a:t>
            </a:r>
            <a:r>
              <a:rPr lang="es-CO" dirty="0"/>
              <a:t>.  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Write</a:t>
            </a:r>
            <a:r>
              <a:rPr lang="es-CO" dirty="0" smtClean="0"/>
              <a:t> </a:t>
            </a:r>
            <a:r>
              <a:rPr lang="es-CO" dirty="0"/>
              <a:t>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err="1" smtClean="0"/>
              <a:t>Sentences</a:t>
            </a:r>
            <a:r>
              <a:rPr lang="es-CO" b="1" dirty="0" smtClean="0"/>
              <a:t> </a:t>
            </a:r>
            <a:r>
              <a:rPr lang="es-CO" b="1" dirty="0" err="1" smtClean="0"/>
              <a:t>vary</a:t>
            </a:r>
            <a:r>
              <a:rPr lang="es-CO" b="1" dirty="0" smtClean="0"/>
              <a:t>.</a:t>
            </a:r>
            <a:endParaRPr lang="es-CO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A806E-4752-424E-AFDD-2693582348D9}"/>
              </a:ext>
            </a:extLst>
          </p:cNvPr>
          <p:cNvSpPr/>
          <p:nvPr/>
        </p:nvSpPr>
        <p:spPr>
          <a:xfrm>
            <a:off x="584277" y="4706684"/>
            <a:ext cx="33693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</a:t>
            </a:r>
            <a:r>
              <a:rPr lang="es-CO" dirty="0" err="1"/>
              <a:t>er</a:t>
            </a:r>
            <a:r>
              <a:rPr lang="es-CO" dirty="0"/>
              <a:t> </a:t>
            </a:r>
            <a:r>
              <a:rPr lang="es-CO" dirty="0" err="1"/>
              <a:t>verbs</a:t>
            </a:r>
            <a:r>
              <a:rPr lang="es-CO" dirty="0"/>
              <a:t>. </a:t>
            </a:r>
          </a:p>
          <a:p>
            <a:endParaRPr lang="es-CO" dirty="0"/>
          </a:p>
          <a:p>
            <a:r>
              <a:rPr lang="es-CO" dirty="0"/>
              <a:t> 1. </a:t>
            </a:r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b="1" dirty="0" err="1" smtClean="0"/>
              <a:t>Sentences</a:t>
            </a:r>
            <a:r>
              <a:rPr lang="es-CO" b="1" dirty="0" smtClean="0"/>
              <a:t> </a:t>
            </a:r>
            <a:r>
              <a:rPr lang="es-CO" b="1" dirty="0" err="1" smtClean="0"/>
              <a:t>vary</a:t>
            </a:r>
            <a:r>
              <a:rPr lang="es-CO" b="1" dirty="0" smtClean="0"/>
              <a:t>.</a:t>
            </a:r>
            <a:endParaRPr lang="es-CO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5323A6-17A2-4808-8403-DD7BB8CF98AB}"/>
              </a:ext>
            </a:extLst>
          </p:cNvPr>
          <p:cNvSpPr/>
          <p:nvPr/>
        </p:nvSpPr>
        <p:spPr>
          <a:xfrm>
            <a:off x="5815022" y="4645966"/>
            <a:ext cx="33693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Look at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–ir </a:t>
            </a:r>
            <a:r>
              <a:rPr lang="es-CO" dirty="0" err="1"/>
              <a:t>verbs</a:t>
            </a:r>
            <a:r>
              <a:rPr lang="es-CO" dirty="0"/>
              <a:t>. 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Write</a:t>
            </a:r>
            <a:r>
              <a:rPr lang="es-CO" dirty="0" smtClean="0"/>
              <a:t> </a:t>
            </a:r>
            <a:r>
              <a:rPr lang="es-CO" dirty="0"/>
              <a:t>a </a:t>
            </a:r>
            <a:r>
              <a:rPr lang="es-CO" dirty="0" err="1"/>
              <a:t>sentence</a:t>
            </a:r>
            <a:r>
              <a:rPr lang="es-CO" dirty="0"/>
              <a:t>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one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/>
              <a:t>haven’t</a:t>
            </a:r>
            <a:r>
              <a:rPr lang="es-CO" dirty="0"/>
              <a:t> </a:t>
            </a:r>
            <a:r>
              <a:rPr lang="es-CO" dirty="0" err="1"/>
              <a:t>used</a:t>
            </a:r>
            <a:r>
              <a:rPr lang="es-CO" dirty="0"/>
              <a:t> </a:t>
            </a:r>
            <a:r>
              <a:rPr lang="es-CO" dirty="0" err="1"/>
              <a:t>much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err="1" smtClean="0"/>
              <a:t>Sentences</a:t>
            </a:r>
            <a:r>
              <a:rPr lang="es-CO" b="1" dirty="0" smtClean="0"/>
              <a:t> </a:t>
            </a:r>
            <a:r>
              <a:rPr lang="es-CO" b="1" dirty="0" err="1" smtClean="0"/>
              <a:t>vary</a:t>
            </a:r>
            <a:r>
              <a:rPr lang="es-CO" b="1" dirty="0" smtClean="0"/>
              <a:t>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0569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490C3-C822-47C8-8C2F-DEA6F3F4BC34}"/>
              </a:ext>
            </a:extLst>
          </p:cNvPr>
          <p:cNvSpPr txBox="1"/>
          <p:nvPr/>
        </p:nvSpPr>
        <p:spPr>
          <a:xfrm>
            <a:off x="917109" y="1243682"/>
            <a:ext cx="3202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“el, la, los, las” and 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conversation</a:t>
            </a:r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nights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program</a:t>
            </a:r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backpacks</a:t>
            </a:r>
            <a:endParaRPr lang="es-C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0064E-773A-48AC-A91C-07AF576AE896}"/>
              </a:ext>
            </a:extLst>
          </p:cNvPr>
          <p:cNvSpPr txBox="1"/>
          <p:nvPr/>
        </p:nvSpPr>
        <p:spPr>
          <a:xfrm>
            <a:off x="6124753" y="1105182"/>
            <a:ext cx="2891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“</a:t>
            </a:r>
            <a:r>
              <a:rPr lang="es-CO" dirty="0" err="1"/>
              <a:t>un,una</a:t>
            </a:r>
            <a:r>
              <a:rPr lang="es-CO" dirty="0"/>
              <a:t>, unos, unas” and 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days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a </a:t>
            </a:r>
            <a:r>
              <a:rPr lang="es-CO" dirty="0" err="1"/>
              <a:t>problem</a:t>
            </a:r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a  bus</a:t>
            </a:r>
          </a:p>
          <a:p>
            <a:pPr marL="342900" indent="-342900">
              <a:buAutoNum type="arabicPeriod"/>
            </a:pPr>
            <a:r>
              <a:rPr lang="es-CO" dirty="0"/>
              <a:t>a (</a:t>
            </a:r>
            <a:r>
              <a:rPr lang="es-CO" dirty="0" err="1"/>
              <a:t>female</a:t>
            </a:r>
            <a:r>
              <a:rPr lang="es-CO" dirty="0"/>
              <a:t>) </a:t>
            </a:r>
            <a:r>
              <a:rPr lang="es-CO" dirty="0" err="1"/>
              <a:t>tourist</a:t>
            </a:r>
            <a:endParaRPr lang="es-C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5B6B0-1DA6-45B4-B101-3E054B895627}"/>
              </a:ext>
            </a:extLst>
          </p:cNvPr>
          <p:cNvSpPr txBox="1"/>
          <p:nvPr/>
        </p:nvSpPr>
        <p:spPr>
          <a:xfrm>
            <a:off x="772032" y="4681329"/>
            <a:ext cx="34931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600" dirty="0" err="1"/>
              <a:t>Choose</a:t>
            </a:r>
            <a:r>
              <a:rPr lang="es-CO" sz="1600" dirty="0"/>
              <a:t> </a:t>
            </a:r>
            <a:r>
              <a:rPr lang="es-CO" sz="1600" dirty="0" err="1"/>
              <a:t>any</a:t>
            </a:r>
            <a:r>
              <a:rPr lang="es-CO" sz="1600" dirty="0"/>
              <a:t> </a:t>
            </a:r>
            <a:r>
              <a:rPr lang="es-CO" sz="1600" dirty="0" err="1"/>
              <a:t>name</a:t>
            </a:r>
            <a:r>
              <a:rPr lang="es-CO" sz="1600" dirty="0"/>
              <a:t> </a:t>
            </a:r>
            <a:r>
              <a:rPr lang="es-CO" sz="1600" dirty="0" err="1"/>
              <a:t>of</a:t>
            </a:r>
            <a:r>
              <a:rPr lang="es-CO" sz="1600" dirty="0"/>
              <a:t> a </a:t>
            </a:r>
            <a:r>
              <a:rPr lang="es-CO" sz="1600" dirty="0" err="1"/>
              <a:t>person</a:t>
            </a:r>
            <a:r>
              <a:rPr lang="es-CO" sz="1600" dirty="0"/>
              <a:t>.  </a:t>
            </a:r>
            <a:r>
              <a:rPr lang="es-CO" dirty="0" err="1"/>
              <a:t>Form</a:t>
            </a:r>
            <a:r>
              <a:rPr lang="es-CO" dirty="0"/>
              <a:t> a </a:t>
            </a:r>
            <a:r>
              <a:rPr lang="es-CO" dirty="0" err="1"/>
              <a:t>question</a:t>
            </a:r>
            <a:r>
              <a:rPr lang="es-CO" dirty="0"/>
              <a:t> </a:t>
            </a:r>
            <a:r>
              <a:rPr lang="es-CO" dirty="0" err="1"/>
              <a:t>asking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</a:t>
            </a:r>
            <a:r>
              <a:rPr lang="es-CO" sz="1400" dirty="0"/>
              <a:t>(</a:t>
            </a:r>
            <a:r>
              <a:rPr lang="es-CO" sz="1400" dirty="0" err="1"/>
              <a:t>what</a:t>
            </a:r>
            <a:r>
              <a:rPr lang="es-CO" sz="1400" dirty="0"/>
              <a:t> country)</a:t>
            </a:r>
            <a:r>
              <a:rPr lang="es-CO" dirty="0"/>
              <a:t> </a:t>
            </a:r>
            <a:r>
              <a:rPr lang="es-CO" dirty="0" err="1"/>
              <a:t>someone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question</a:t>
            </a:r>
            <a:r>
              <a:rPr lang="es-CO" dirty="0"/>
              <a:t> in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way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State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nationality</a:t>
            </a:r>
            <a:r>
              <a:rPr lang="es-CO" dirty="0"/>
              <a:t>.           </a:t>
            </a:r>
            <a:r>
              <a:rPr lang="es-CO" sz="1200" dirty="0"/>
              <a:t>(ex. </a:t>
            </a:r>
            <a:r>
              <a:rPr lang="es-CO" sz="1200" dirty="0" err="1"/>
              <a:t>She</a:t>
            </a:r>
            <a:r>
              <a:rPr lang="es-CO" sz="1200" dirty="0"/>
              <a:t> </a:t>
            </a:r>
            <a:r>
              <a:rPr lang="es-CO" sz="1200" dirty="0" err="1"/>
              <a:t>is</a:t>
            </a:r>
            <a:r>
              <a:rPr lang="es-CO" sz="1200" dirty="0"/>
              <a:t> </a:t>
            </a:r>
            <a:r>
              <a:rPr lang="es-CO" sz="1200" dirty="0" err="1"/>
              <a:t>Japanese</a:t>
            </a:r>
            <a:r>
              <a:rPr lang="es-CO" sz="1200" dirty="0"/>
              <a:t>.)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2E2C0A-E39D-40F1-9AD2-0AC1DE9E3D24}"/>
              </a:ext>
            </a:extLst>
          </p:cNvPr>
          <p:cNvSpPr txBox="1"/>
          <p:nvPr/>
        </p:nvSpPr>
        <p:spPr>
          <a:xfrm>
            <a:off x="6124753" y="4552654"/>
            <a:ext cx="30788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 </a:t>
            </a:r>
            <a:r>
              <a:rPr lang="es-CO" dirty="0"/>
              <a:t>                   </a:t>
            </a:r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Luisa’s</a:t>
            </a:r>
            <a:r>
              <a:rPr lang="es-CO" dirty="0"/>
              <a:t> </a:t>
            </a:r>
            <a:r>
              <a:rPr lang="es-CO" dirty="0" err="1"/>
              <a:t>backpack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backpack</a:t>
            </a:r>
            <a:r>
              <a:rPr lang="es-CO" dirty="0"/>
              <a:t>.</a:t>
            </a:r>
          </a:p>
          <a:p>
            <a:endParaRPr lang="es-C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49ADEF-2FE9-4D2F-AE9C-A9044130924E}"/>
              </a:ext>
            </a:extLst>
          </p:cNvPr>
          <p:cNvSpPr txBox="1"/>
          <p:nvPr/>
        </p:nvSpPr>
        <p:spPr>
          <a:xfrm>
            <a:off x="626165" y="735850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F45B07-C605-4638-BB06-1A71148429D5}"/>
              </a:ext>
            </a:extLst>
          </p:cNvPr>
          <p:cNvSpPr txBox="1"/>
          <p:nvPr/>
        </p:nvSpPr>
        <p:spPr>
          <a:xfrm>
            <a:off x="5629453" y="735850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924BA3-F696-4619-B25F-6931D16F6FD1}"/>
              </a:ext>
            </a:extLst>
          </p:cNvPr>
          <p:cNvSpPr txBox="1"/>
          <p:nvPr/>
        </p:nvSpPr>
        <p:spPr>
          <a:xfrm>
            <a:off x="480693" y="4496663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BDC82F-9469-4F85-A042-00604EF5903E}"/>
              </a:ext>
            </a:extLst>
          </p:cNvPr>
          <p:cNvSpPr txBox="1"/>
          <p:nvPr/>
        </p:nvSpPr>
        <p:spPr>
          <a:xfrm>
            <a:off x="5642409" y="4367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526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490C3-C822-47C8-8C2F-DEA6F3F4BC34}"/>
              </a:ext>
            </a:extLst>
          </p:cNvPr>
          <p:cNvSpPr txBox="1"/>
          <p:nvPr/>
        </p:nvSpPr>
        <p:spPr>
          <a:xfrm>
            <a:off x="917109" y="1243682"/>
            <a:ext cx="3202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“el, la, los, las” and 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conversation</a:t>
            </a:r>
            <a:r>
              <a:rPr lang="es-CO" dirty="0"/>
              <a:t> </a:t>
            </a:r>
            <a:endParaRPr lang="es-CO" dirty="0" smtClean="0"/>
          </a:p>
          <a:p>
            <a:pPr lvl="1"/>
            <a:r>
              <a:rPr lang="es-CO" b="1" dirty="0" smtClean="0"/>
              <a:t>la conversación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 smtClean="0"/>
              <a:t>nights</a:t>
            </a:r>
            <a:endParaRPr lang="es-CO" dirty="0" smtClean="0"/>
          </a:p>
          <a:p>
            <a:pPr lvl="1"/>
            <a:r>
              <a:rPr lang="es-CO" b="1" dirty="0" smtClean="0"/>
              <a:t>las noches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program</a:t>
            </a:r>
            <a:r>
              <a:rPr lang="es-CO" dirty="0"/>
              <a:t> </a:t>
            </a:r>
            <a:endParaRPr lang="es-CO" dirty="0" smtClean="0"/>
          </a:p>
          <a:p>
            <a:pPr lvl="1"/>
            <a:r>
              <a:rPr lang="es-CO" b="1" dirty="0" smtClean="0"/>
              <a:t>el programa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 smtClean="0"/>
              <a:t>backpacks</a:t>
            </a:r>
            <a:endParaRPr lang="es-CO" dirty="0" smtClean="0"/>
          </a:p>
          <a:p>
            <a:pPr lvl="1"/>
            <a:r>
              <a:rPr lang="es-CO" b="1" dirty="0"/>
              <a:t>l</a:t>
            </a:r>
            <a:r>
              <a:rPr lang="es-CO" b="1" dirty="0" smtClean="0"/>
              <a:t>as mochilas</a:t>
            </a:r>
            <a:endParaRPr lang="es-CO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0064E-773A-48AC-A91C-07AF576AE896}"/>
              </a:ext>
            </a:extLst>
          </p:cNvPr>
          <p:cNvSpPr txBox="1"/>
          <p:nvPr/>
        </p:nvSpPr>
        <p:spPr>
          <a:xfrm>
            <a:off x="6124753" y="1105182"/>
            <a:ext cx="28916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Choose</a:t>
            </a:r>
            <a:r>
              <a:rPr lang="es-CO" dirty="0"/>
              <a:t> “</a:t>
            </a:r>
            <a:r>
              <a:rPr lang="es-CO" dirty="0" err="1"/>
              <a:t>un,una</a:t>
            </a:r>
            <a:r>
              <a:rPr lang="es-CO" dirty="0"/>
              <a:t>, unos, unas” and </a:t>
            </a: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 smtClean="0"/>
              <a:t>days</a:t>
            </a:r>
            <a:endParaRPr lang="es-CO" dirty="0" smtClean="0"/>
          </a:p>
          <a:p>
            <a:pPr lvl="1"/>
            <a:r>
              <a:rPr lang="es-CO" b="1" dirty="0" smtClean="0"/>
              <a:t>unos días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/>
              <a:t>a </a:t>
            </a:r>
            <a:r>
              <a:rPr lang="es-CO" dirty="0" smtClean="0"/>
              <a:t>problema</a:t>
            </a:r>
          </a:p>
          <a:p>
            <a:pPr lvl="1"/>
            <a:r>
              <a:rPr lang="es-CO" b="1" dirty="0" smtClean="0"/>
              <a:t>un problema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/>
              <a:t>a  </a:t>
            </a:r>
            <a:r>
              <a:rPr lang="es-CO" dirty="0" smtClean="0"/>
              <a:t>bus</a:t>
            </a:r>
          </a:p>
          <a:p>
            <a:pPr lvl="1"/>
            <a:r>
              <a:rPr lang="es-CO" b="1" dirty="0" smtClean="0"/>
              <a:t>un autobús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dirty="0"/>
              <a:t>a (</a:t>
            </a:r>
            <a:r>
              <a:rPr lang="es-CO" dirty="0" err="1"/>
              <a:t>female</a:t>
            </a:r>
            <a:r>
              <a:rPr lang="es-CO" dirty="0"/>
              <a:t>) </a:t>
            </a:r>
            <a:r>
              <a:rPr lang="es-CO" dirty="0" err="1" smtClean="0"/>
              <a:t>tourist</a:t>
            </a:r>
            <a:endParaRPr lang="es-CO" dirty="0" smtClean="0"/>
          </a:p>
          <a:p>
            <a:pPr lvl="1"/>
            <a:r>
              <a:rPr lang="es-CO" b="1" dirty="0" smtClean="0"/>
              <a:t>una turista</a:t>
            </a:r>
            <a:endParaRPr lang="es-CO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5B6B0-1DA6-45B4-B101-3E054B895627}"/>
              </a:ext>
            </a:extLst>
          </p:cNvPr>
          <p:cNvSpPr txBox="1"/>
          <p:nvPr/>
        </p:nvSpPr>
        <p:spPr>
          <a:xfrm>
            <a:off x="771637" y="4244503"/>
            <a:ext cx="349311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600" dirty="0" err="1"/>
              <a:t>Choose</a:t>
            </a:r>
            <a:r>
              <a:rPr lang="es-CO" sz="1600" dirty="0"/>
              <a:t> </a:t>
            </a:r>
            <a:r>
              <a:rPr lang="es-CO" sz="1600" dirty="0" err="1"/>
              <a:t>any</a:t>
            </a:r>
            <a:r>
              <a:rPr lang="es-CO" sz="1600" dirty="0"/>
              <a:t> </a:t>
            </a:r>
            <a:r>
              <a:rPr lang="es-CO" sz="1600" dirty="0" err="1"/>
              <a:t>name</a:t>
            </a:r>
            <a:r>
              <a:rPr lang="es-CO" sz="1600" dirty="0"/>
              <a:t> </a:t>
            </a:r>
            <a:r>
              <a:rPr lang="es-CO" sz="1600" dirty="0" err="1"/>
              <a:t>of</a:t>
            </a:r>
            <a:r>
              <a:rPr lang="es-CO" sz="1600" dirty="0"/>
              <a:t> a </a:t>
            </a:r>
            <a:r>
              <a:rPr lang="es-CO" sz="1600" dirty="0" err="1"/>
              <a:t>person</a:t>
            </a:r>
            <a:r>
              <a:rPr lang="es-CO" sz="1600" dirty="0"/>
              <a:t>.  </a:t>
            </a:r>
            <a:r>
              <a:rPr lang="es-CO" dirty="0" err="1"/>
              <a:t>Form</a:t>
            </a:r>
            <a:r>
              <a:rPr lang="es-CO" dirty="0"/>
              <a:t> a </a:t>
            </a:r>
            <a:r>
              <a:rPr lang="es-CO" dirty="0" err="1"/>
              <a:t>question</a:t>
            </a:r>
            <a:r>
              <a:rPr lang="es-CO" dirty="0"/>
              <a:t> </a:t>
            </a:r>
            <a:r>
              <a:rPr lang="es-CO" dirty="0" err="1"/>
              <a:t>asking</a:t>
            </a:r>
            <a:r>
              <a:rPr lang="es-CO" dirty="0"/>
              <a:t> </a:t>
            </a:r>
            <a:r>
              <a:rPr lang="es-CO" dirty="0" err="1"/>
              <a:t>where</a:t>
            </a:r>
            <a:r>
              <a:rPr lang="es-CO" dirty="0"/>
              <a:t> </a:t>
            </a:r>
            <a:r>
              <a:rPr lang="es-CO" sz="1400" dirty="0"/>
              <a:t>(</a:t>
            </a:r>
            <a:r>
              <a:rPr lang="es-CO" sz="1400" dirty="0" err="1"/>
              <a:t>what</a:t>
            </a:r>
            <a:r>
              <a:rPr lang="es-CO" sz="1400" dirty="0"/>
              <a:t> country)</a:t>
            </a:r>
            <a:r>
              <a:rPr lang="es-CO" dirty="0"/>
              <a:t> </a:t>
            </a:r>
            <a:r>
              <a:rPr lang="es-CO" dirty="0" err="1"/>
              <a:t>someone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question</a:t>
            </a:r>
            <a:r>
              <a:rPr lang="es-CO" dirty="0"/>
              <a:t> in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way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State</a:t>
            </a:r>
            <a:r>
              <a:rPr lang="es-CO" dirty="0"/>
              <a:t> </a:t>
            </a:r>
            <a:r>
              <a:rPr lang="es-CO" dirty="0" err="1"/>
              <a:t>his</a:t>
            </a:r>
            <a:r>
              <a:rPr lang="es-CO" dirty="0"/>
              <a:t>/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nationality</a:t>
            </a:r>
            <a:r>
              <a:rPr lang="es-CO" dirty="0"/>
              <a:t>.           </a:t>
            </a:r>
            <a:r>
              <a:rPr lang="es-CO" sz="1200" dirty="0"/>
              <a:t>(ex. </a:t>
            </a:r>
            <a:r>
              <a:rPr lang="es-CO" sz="1200" dirty="0" err="1"/>
              <a:t>She</a:t>
            </a:r>
            <a:r>
              <a:rPr lang="es-CO" sz="1200" dirty="0"/>
              <a:t> </a:t>
            </a:r>
            <a:r>
              <a:rPr lang="es-CO" sz="1200" dirty="0" err="1"/>
              <a:t>is</a:t>
            </a:r>
            <a:r>
              <a:rPr lang="es-CO" sz="1200" dirty="0"/>
              <a:t> </a:t>
            </a:r>
            <a:r>
              <a:rPr lang="es-CO" sz="1200" dirty="0" err="1"/>
              <a:t>Japanese</a:t>
            </a:r>
            <a:r>
              <a:rPr lang="es-CO" sz="1200" dirty="0" smtClean="0"/>
              <a:t>.)</a:t>
            </a:r>
          </a:p>
          <a:p>
            <a:pPr marL="342900" indent="-342900">
              <a:buAutoNum type="arabicPeriod"/>
            </a:pPr>
            <a:endParaRPr lang="es-CO" sz="1200" dirty="0"/>
          </a:p>
          <a:p>
            <a:r>
              <a:rPr lang="es-CO" b="1" dirty="0" smtClean="0"/>
              <a:t>¿De dónde es </a:t>
            </a:r>
            <a:r>
              <a:rPr lang="es-CO" b="1" dirty="0" err="1" smtClean="0"/>
              <a:t>Mariah</a:t>
            </a:r>
            <a:r>
              <a:rPr lang="es-CO" b="1" dirty="0" smtClean="0"/>
              <a:t>? Ella es de Inglaterra. Ella es inglesa.</a:t>
            </a:r>
            <a:endParaRPr lang="es-CO" b="1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2E2C0A-E39D-40F1-9AD2-0AC1DE9E3D24}"/>
              </a:ext>
            </a:extLst>
          </p:cNvPr>
          <p:cNvSpPr txBox="1"/>
          <p:nvPr/>
        </p:nvSpPr>
        <p:spPr>
          <a:xfrm>
            <a:off x="6124753" y="4244503"/>
            <a:ext cx="3078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 </a:t>
            </a:r>
            <a:r>
              <a:rPr lang="es-CO" dirty="0"/>
              <a:t>                   </a:t>
            </a:r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Luisa’s</a:t>
            </a:r>
            <a:r>
              <a:rPr lang="es-CO" dirty="0"/>
              <a:t> </a:t>
            </a:r>
            <a:r>
              <a:rPr lang="es-CO" dirty="0" err="1"/>
              <a:t>backpack</a:t>
            </a:r>
            <a:r>
              <a:rPr lang="es-CO" dirty="0"/>
              <a:t>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her</a:t>
            </a:r>
            <a:r>
              <a:rPr lang="es-CO" dirty="0"/>
              <a:t> </a:t>
            </a:r>
            <a:r>
              <a:rPr lang="es-CO" dirty="0" err="1"/>
              <a:t>backpack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Es la mochila de Luisa.</a:t>
            </a:r>
          </a:p>
          <a:p>
            <a:r>
              <a:rPr lang="es-CO" b="1" dirty="0" smtClean="0"/>
              <a:t>Es su mochila.</a:t>
            </a:r>
            <a:endParaRPr lang="es-CO" b="1" dirty="0"/>
          </a:p>
          <a:p>
            <a:endParaRPr lang="es-C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49ADEF-2FE9-4D2F-AE9C-A9044130924E}"/>
              </a:ext>
            </a:extLst>
          </p:cNvPr>
          <p:cNvSpPr txBox="1"/>
          <p:nvPr/>
        </p:nvSpPr>
        <p:spPr>
          <a:xfrm>
            <a:off x="626165" y="735850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F45B07-C605-4638-BB06-1A71148429D5}"/>
              </a:ext>
            </a:extLst>
          </p:cNvPr>
          <p:cNvSpPr txBox="1"/>
          <p:nvPr/>
        </p:nvSpPr>
        <p:spPr>
          <a:xfrm>
            <a:off x="5629453" y="735850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924BA3-F696-4619-B25F-6931D16F6FD1}"/>
              </a:ext>
            </a:extLst>
          </p:cNvPr>
          <p:cNvSpPr txBox="1"/>
          <p:nvPr/>
        </p:nvSpPr>
        <p:spPr>
          <a:xfrm>
            <a:off x="480693" y="4244503"/>
            <a:ext cx="2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BDC82F-9469-4F85-A042-00604EF5903E}"/>
              </a:ext>
            </a:extLst>
          </p:cNvPr>
          <p:cNvSpPr txBox="1"/>
          <p:nvPr/>
        </p:nvSpPr>
        <p:spPr>
          <a:xfrm>
            <a:off x="5769554" y="42445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458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7C78B-BED8-4020-AB5C-C22BC046D46D}"/>
              </a:ext>
            </a:extLst>
          </p:cNvPr>
          <p:cNvSpPr txBox="1"/>
          <p:nvPr/>
        </p:nvSpPr>
        <p:spPr>
          <a:xfrm>
            <a:off x="5528381" y="6097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BA5179-72E4-4169-998D-471461ADED95}"/>
              </a:ext>
            </a:extLst>
          </p:cNvPr>
          <p:cNvSpPr txBox="1"/>
          <p:nvPr/>
        </p:nvSpPr>
        <p:spPr>
          <a:xfrm>
            <a:off x="457988" y="43632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31F3CE-F5B1-4325-B74E-545BA8B61005}"/>
              </a:ext>
            </a:extLst>
          </p:cNvPr>
          <p:cNvSpPr txBox="1"/>
          <p:nvPr/>
        </p:nvSpPr>
        <p:spPr>
          <a:xfrm>
            <a:off x="5680401" y="43632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5B4BB-C04D-46D7-960D-9399CD13714B}"/>
              </a:ext>
            </a:extLst>
          </p:cNvPr>
          <p:cNvSpPr txBox="1"/>
          <p:nvPr/>
        </p:nvSpPr>
        <p:spPr>
          <a:xfrm>
            <a:off x="680164" y="1288063"/>
            <a:ext cx="3417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</a:t>
            </a:r>
          </a:p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Miguel, Rafa, and me.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our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F0196E-9911-49E8-9022-129AA63C0A27}"/>
              </a:ext>
            </a:extLst>
          </p:cNvPr>
          <p:cNvSpPr txBox="1"/>
          <p:nvPr/>
        </p:nvSpPr>
        <p:spPr>
          <a:xfrm>
            <a:off x="5737733" y="1279708"/>
            <a:ext cx="2991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</a:t>
            </a:r>
          </a:p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pPr marL="342900" indent="-342900">
              <a:buAutoNum type="arabicPeriod"/>
            </a:pPr>
            <a:r>
              <a:rPr lang="es-CO" dirty="0"/>
              <a:t>He </a:t>
            </a:r>
            <a:r>
              <a:rPr lang="es-CO" dirty="0" err="1"/>
              <a:t>is</a:t>
            </a:r>
            <a:r>
              <a:rPr lang="es-CO" dirty="0"/>
              <a:t> Luisa and </a:t>
            </a:r>
            <a:r>
              <a:rPr lang="es-CO" dirty="0" err="1"/>
              <a:t>Paco’s</a:t>
            </a:r>
            <a:r>
              <a:rPr lang="es-CO" dirty="0"/>
              <a:t> son.</a:t>
            </a:r>
          </a:p>
          <a:p>
            <a:pPr marL="342900" indent="-342900">
              <a:buAutoNum type="arabicPeriod"/>
            </a:pPr>
            <a:r>
              <a:rPr lang="es-CO" dirty="0"/>
              <a:t>He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their</a:t>
            </a:r>
            <a:r>
              <a:rPr lang="es-CO" dirty="0"/>
              <a:t> son.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4F5D9-E8B2-4D06-A00A-85771CCEF72C}"/>
              </a:ext>
            </a:extLst>
          </p:cNvPr>
          <p:cNvSpPr txBox="1"/>
          <p:nvPr/>
        </p:nvSpPr>
        <p:spPr>
          <a:xfrm>
            <a:off x="902340" y="5130329"/>
            <a:ext cx="3685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</a:t>
            </a:r>
            <a:r>
              <a:rPr lang="es-CO" dirty="0" err="1"/>
              <a:t>When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( informal) </a:t>
            </a:r>
            <a:r>
              <a:rPr lang="es-CO" dirty="0" err="1"/>
              <a:t>birthday</a:t>
            </a:r>
            <a:r>
              <a:rPr lang="es-CO" dirty="0"/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B587C4-B5D5-4094-9911-2618013B9428}"/>
              </a:ext>
            </a:extLst>
          </p:cNvPr>
          <p:cNvSpPr txBox="1"/>
          <p:nvPr/>
        </p:nvSpPr>
        <p:spPr>
          <a:xfrm>
            <a:off x="5947085" y="5063300"/>
            <a:ext cx="3485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endParaRPr lang="es-CO" dirty="0"/>
          </a:p>
          <a:p>
            <a:r>
              <a:rPr lang="es-CO" dirty="0"/>
              <a:t>1. </a:t>
            </a:r>
            <a:r>
              <a:rPr lang="es-CO" dirty="0" err="1"/>
              <a:t>My</a:t>
            </a:r>
            <a:r>
              <a:rPr lang="es-CO" dirty="0"/>
              <a:t> </a:t>
            </a:r>
            <a:r>
              <a:rPr lang="es-CO" dirty="0" err="1"/>
              <a:t>birthday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____ </a:t>
            </a:r>
            <a:r>
              <a:rPr lang="es-CO" dirty="0" err="1"/>
              <a:t>of</a:t>
            </a:r>
            <a:r>
              <a:rPr lang="es-CO" dirty="0"/>
              <a:t> ____.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0EEB5A-2AED-4CDF-B925-7ABE88B02722}"/>
              </a:ext>
            </a:extLst>
          </p:cNvPr>
          <p:cNvSpPr txBox="1"/>
          <p:nvPr/>
        </p:nvSpPr>
        <p:spPr>
          <a:xfrm>
            <a:off x="457988" y="705678"/>
            <a:ext cx="27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309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7C78B-BED8-4020-AB5C-C22BC046D46D}"/>
              </a:ext>
            </a:extLst>
          </p:cNvPr>
          <p:cNvSpPr txBox="1"/>
          <p:nvPr/>
        </p:nvSpPr>
        <p:spPr>
          <a:xfrm>
            <a:off x="5528381" y="6097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BA5179-72E4-4169-998D-471461ADED95}"/>
              </a:ext>
            </a:extLst>
          </p:cNvPr>
          <p:cNvSpPr txBox="1"/>
          <p:nvPr/>
        </p:nvSpPr>
        <p:spPr>
          <a:xfrm>
            <a:off x="457988" y="43632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31F3CE-F5B1-4325-B74E-545BA8B61005}"/>
              </a:ext>
            </a:extLst>
          </p:cNvPr>
          <p:cNvSpPr txBox="1"/>
          <p:nvPr/>
        </p:nvSpPr>
        <p:spPr>
          <a:xfrm>
            <a:off x="5680401" y="43632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/>
              <a:t>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5B4BB-C04D-46D7-960D-9399CD13714B}"/>
              </a:ext>
            </a:extLst>
          </p:cNvPr>
          <p:cNvSpPr txBox="1"/>
          <p:nvPr/>
        </p:nvSpPr>
        <p:spPr>
          <a:xfrm>
            <a:off x="680164" y="1288063"/>
            <a:ext cx="3417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</a:t>
            </a:r>
          </a:p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Miguel, Rafa, and me.</a:t>
            </a:r>
          </a:p>
          <a:p>
            <a:pPr marL="342900" indent="-342900">
              <a:buAutoNum type="arabicPeriod"/>
            </a:pP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our</a:t>
            </a:r>
            <a:r>
              <a:rPr lang="es-CO" dirty="0"/>
              <a:t> </a:t>
            </a:r>
            <a:r>
              <a:rPr lang="es-CO" dirty="0" err="1"/>
              <a:t>house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b="1" dirty="0" smtClean="0"/>
              <a:t>Es la casa de Miguel, Rafa, y yo.</a:t>
            </a:r>
          </a:p>
          <a:p>
            <a:r>
              <a:rPr lang="es-CO" b="1" dirty="0" smtClean="0"/>
              <a:t>Es nuestra casa.</a:t>
            </a:r>
            <a:endParaRPr lang="es-CO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F0196E-9911-49E8-9022-129AA63C0A27}"/>
              </a:ext>
            </a:extLst>
          </p:cNvPr>
          <p:cNvSpPr txBox="1"/>
          <p:nvPr/>
        </p:nvSpPr>
        <p:spPr>
          <a:xfrm>
            <a:off x="5737733" y="1279708"/>
            <a:ext cx="29913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err="1"/>
              <a:t>Possessives</a:t>
            </a:r>
            <a:r>
              <a:rPr lang="es-CO" i="1" dirty="0"/>
              <a:t> </a:t>
            </a:r>
          </a:p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pPr marL="342900" indent="-342900">
              <a:buAutoNum type="arabicPeriod"/>
            </a:pPr>
            <a:r>
              <a:rPr lang="es-CO" dirty="0"/>
              <a:t>He </a:t>
            </a:r>
            <a:r>
              <a:rPr lang="es-CO" dirty="0" err="1"/>
              <a:t>is</a:t>
            </a:r>
            <a:r>
              <a:rPr lang="es-CO" dirty="0"/>
              <a:t> Luisa and </a:t>
            </a:r>
            <a:r>
              <a:rPr lang="es-CO" dirty="0" err="1"/>
              <a:t>Paco’s</a:t>
            </a:r>
            <a:r>
              <a:rPr lang="es-CO" dirty="0"/>
              <a:t> son.</a:t>
            </a:r>
          </a:p>
          <a:p>
            <a:pPr marL="342900" indent="-342900">
              <a:buAutoNum type="arabicPeriod"/>
            </a:pPr>
            <a:r>
              <a:rPr lang="es-CO" dirty="0"/>
              <a:t>He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their</a:t>
            </a:r>
            <a:r>
              <a:rPr lang="es-CO" dirty="0"/>
              <a:t> son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Él es el hijo de Luisa y Paco.</a:t>
            </a:r>
          </a:p>
          <a:p>
            <a:r>
              <a:rPr lang="es-CO" b="1" dirty="0"/>
              <a:t>E</a:t>
            </a:r>
            <a:r>
              <a:rPr lang="es-CO" b="1" dirty="0" smtClean="0"/>
              <a:t>s su hijo.</a:t>
            </a:r>
            <a:endParaRPr lang="es-CO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4F5D9-E8B2-4D06-A00A-85771CCEF72C}"/>
              </a:ext>
            </a:extLst>
          </p:cNvPr>
          <p:cNvSpPr txBox="1"/>
          <p:nvPr/>
        </p:nvSpPr>
        <p:spPr>
          <a:xfrm>
            <a:off x="902340" y="5130329"/>
            <a:ext cx="37509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When</a:t>
            </a:r>
            <a:r>
              <a:rPr lang="es-CO" dirty="0" smtClean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your</a:t>
            </a:r>
            <a:r>
              <a:rPr lang="es-CO" dirty="0"/>
              <a:t> ( informal) </a:t>
            </a:r>
            <a:r>
              <a:rPr lang="es-CO" dirty="0" err="1"/>
              <a:t>birthday</a:t>
            </a:r>
            <a:r>
              <a:rPr lang="es-CO" dirty="0" smtClean="0"/>
              <a:t>?</a:t>
            </a:r>
          </a:p>
          <a:p>
            <a:endParaRPr lang="es-CO" dirty="0"/>
          </a:p>
          <a:p>
            <a:r>
              <a:rPr lang="es-CO" b="1" dirty="0" smtClean="0"/>
              <a:t>¿Cuándo es tú cumpleaños?</a:t>
            </a:r>
            <a:endParaRPr lang="es-CO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B587C4-B5D5-4094-9911-2618013B9428}"/>
              </a:ext>
            </a:extLst>
          </p:cNvPr>
          <p:cNvSpPr txBox="1"/>
          <p:nvPr/>
        </p:nvSpPr>
        <p:spPr>
          <a:xfrm>
            <a:off x="6124753" y="4363278"/>
            <a:ext cx="34851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 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My</a:t>
            </a:r>
            <a:r>
              <a:rPr lang="es-CO" dirty="0" smtClean="0"/>
              <a:t> </a:t>
            </a:r>
            <a:r>
              <a:rPr lang="es-CO" dirty="0" err="1"/>
              <a:t>birthday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____ of </a:t>
            </a:r>
            <a:r>
              <a:rPr lang="es-CO" dirty="0" smtClean="0"/>
              <a:t>____.</a:t>
            </a:r>
          </a:p>
          <a:p>
            <a:endParaRPr lang="es-CO" dirty="0"/>
          </a:p>
          <a:p>
            <a:r>
              <a:rPr lang="es-CO" b="1" dirty="0" smtClean="0"/>
              <a:t>Mí cumpleaños es el trece de febrero. (</a:t>
            </a:r>
            <a:r>
              <a:rPr lang="es-CO" b="1" dirty="0" err="1" smtClean="0"/>
              <a:t>Remember</a:t>
            </a:r>
            <a:r>
              <a:rPr lang="es-CO" b="1" dirty="0" smtClean="0"/>
              <a:t> </a:t>
            </a:r>
            <a:r>
              <a:rPr lang="es-CO" b="1" dirty="0" err="1" smtClean="0"/>
              <a:t>that</a:t>
            </a:r>
            <a:r>
              <a:rPr lang="es-CO" b="1" dirty="0" smtClean="0"/>
              <a:t> </a:t>
            </a:r>
            <a:r>
              <a:rPr lang="es-CO" b="1" dirty="0" err="1" smtClean="0"/>
              <a:t>if</a:t>
            </a:r>
            <a:r>
              <a:rPr lang="es-CO" b="1" dirty="0" smtClean="0"/>
              <a:t> </a:t>
            </a:r>
            <a:r>
              <a:rPr lang="es-CO" b="1" dirty="0" err="1" smtClean="0"/>
              <a:t>your</a:t>
            </a:r>
            <a:r>
              <a:rPr lang="es-CO" b="1" dirty="0" smtClean="0"/>
              <a:t> </a:t>
            </a:r>
            <a:r>
              <a:rPr lang="es-CO" b="1" dirty="0" err="1" smtClean="0"/>
              <a:t>birthday</a:t>
            </a:r>
            <a:r>
              <a:rPr lang="es-CO" b="1" dirty="0" smtClean="0"/>
              <a:t> </a:t>
            </a:r>
            <a:r>
              <a:rPr lang="es-CO" b="1" dirty="0" err="1" smtClean="0"/>
              <a:t>is</a:t>
            </a:r>
            <a:r>
              <a:rPr lang="es-CO" b="1" dirty="0" smtClean="0"/>
              <a:t> </a:t>
            </a:r>
            <a:r>
              <a:rPr lang="es-CO" b="1" dirty="0" err="1" smtClean="0"/>
              <a:t>on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1st </a:t>
            </a:r>
            <a:r>
              <a:rPr lang="es-CO" b="1" dirty="0" err="1" smtClean="0"/>
              <a:t>it’s</a:t>
            </a:r>
            <a:r>
              <a:rPr lang="es-CO" b="1" dirty="0" smtClean="0"/>
              <a:t> primero. </a:t>
            </a:r>
            <a:r>
              <a:rPr lang="es-CO" b="1" dirty="0" err="1" smtClean="0"/>
              <a:t>All</a:t>
            </a:r>
            <a:r>
              <a:rPr lang="es-CO" b="1" dirty="0" smtClean="0"/>
              <a:t> </a:t>
            </a:r>
            <a:r>
              <a:rPr lang="es-CO" b="1" dirty="0" err="1" smtClean="0"/>
              <a:t>the</a:t>
            </a:r>
            <a:r>
              <a:rPr lang="es-CO" b="1" dirty="0" smtClean="0"/>
              <a:t> </a:t>
            </a:r>
            <a:r>
              <a:rPr lang="es-CO" b="1" dirty="0" err="1" smtClean="0"/>
              <a:t>other</a:t>
            </a:r>
            <a:r>
              <a:rPr lang="es-CO" b="1" dirty="0" smtClean="0"/>
              <a:t> </a:t>
            </a:r>
            <a:r>
              <a:rPr lang="es-CO" b="1" dirty="0" err="1" smtClean="0"/>
              <a:t>numbers</a:t>
            </a:r>
            <a:r>
              <a:rPr lang="es-CO" b="1" dirty="0" smtClean="0"/>
              <a:t> are </a:t>
            </a:r>
            <a:r>
              <a:rPr lang="es-CO" b="1" dirty="0" err="1" smtClean="0"/>
              <a:t>pronounced</a:t>
            </a:r>
            <a:r>
              <a:rPr lang="es-CO" b="1" dirty="0" smtClean="0"/>
              <a:t> </a:t>
            </a:r>
            <a:r>
              <a:rPr lang="es-CO" b="1" dirty="0" err="1" smtClean="0"/>
              <a:t>like</a:t>
            </a:r>
            <a:r>
              <a:rPr lang="es-CO" b="1" dirty="0" smtClean="0"/>
              <a:t> </a:t>
            </a:r>
            <a:r>
              <a:rPr lang="es-CO" b="1" dirty="0" err="1" smtClean="0"/>
              <a:t>you’ve</a:t>
            </a:r>
            <a:r>
              <a:rPr lang="es-CO" b="1" dirty="0" smtClean="0"/>
              <a:t> </a:t>
            </a:r>
            <a:r>
              <a:rPr lang="es-CO" b="1" dirty="0" err="1" smtClean="0"/>
              <a:t>learned</a:t>
            </a:r>
            <a:r>
              <a:rPr lang="es-CO" b="1" dirty="0" smtClean="0"/>
              <a:t> </a:t>
            </a:r>
            <a:r>
              <a:rPr lang="es-CO" b="1" dirty="0" err="1" smtClean="0"/>
              <a:t>them</a:t>
            </a:r>
            <a:r>
              <a:rPr lang="es-CO" b="1" dirty="0" smtClean="0"/>
              <a:t>.</a:t>
            </a:r>
            <a:endParaRPr lang="es-CO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0EEB5A-2AED-4CDF-B925-7ABE88B02722}"/>
              </a:ext>
            </a:extLst>
          </p:cNvPr>
          <p:cNvSpPr txBox="1"/>
          <p:nvPr/>
        </p:nvSpPr>
        <p:spPr>
          <a:xfrm>
            <a:off x="457988" y="705678"/>
            <a:ext cx="27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039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F3ACD5-76AB-413D-9438-D22FE2672327}"/>
              </a:ext>
            </a:extLst>
          </p:cNvPr>
          <p:cNvSpPr txBox="1"/>
          <p:nvPr/>
        </p:nvSpPr>
        <p:spPr>
          <a:xfrm>
            <a:off x="377674" y="6062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3DED35-5B4F-4061-AD9E-1EE5A58DE199}"/>
              </a:ext>
            </a:extLst>
          </p:cNvPr>
          <p:cNvSpPr txBox="1"/>
          <p:nvPr/>
        </p:nvSpPr>
        <p:spPr>
          <a:xfrm>
            <a:off x="5394960" y="6062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411CA-DEDC-445A-98C1-3E0FD3C7503C}"/>
              </a:ext>
            </a:extLst>
          </p:cNvPr>
          <p:cNvSpPr txBox="1"/>
          <p:nvPr/>
        </p:nvSpPr>
        <p:spPr>
          <a:xfrm>
            <a:off x="374925" y="4336078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1605CD-2BA5-4C33-B496-91764CE8A3CB}"/>
              </a:ext>
            </a:extLst>
          </p:cNvPr>
          <p:cNvSpPr txBox="1"/>
          <p:nvPr/>
        </p:nvSpPr>
        <p:spPr>
          <a:xfrm>
            <a:off x="5394960" y="4234165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79A642-9A99-46E5-A006-A3CAD325BDB0}"/>
              </a:ext>
            </a:extLst>
          </p:cNvPr>
          <p:cNvSpPr/>
          <p:nvPr/>
        </p:nvSpPr>
        <p:spPr>
          <a:xfrm>
            <a:off x="477336" y="975619"/>
            <a:ext cx="32697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dirty="0" err="1"/>
              <a:t>tree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pPr marL="342900" indent="-342900">
              <a:buAutoNum type="arabicPeriod"/>
            </a:pPr>
            <a:r>
              <a:rPr lang="es-CO" dirty="0" err="1"/>
              <a:t>How</a:t>
            </a:r>
            <a:r>
              <a:rPr lang="es-CO" dirty="0"/>
              <a:t> are Juan Carlos and Victoria </a:t>
            </a:r>
            <a:r>
              <a:rPr lang="es-CO" dirty="0" err="1"/>
              <a:t>related</a:t>
            </a:r>
            <a:r>
              <a:rPr lang="es-CO" dirty="0"/>
              <a:t>?</a:t>
            </a:r>
          </a:p>
          <a:p>
            <a:pPr marL="342900" indent="-342900">
              <a:buAutoNum type="arabicPeriod"/>
            </a:pPr>
            <a:r>
              <a:rPr lang="es-CO" dirty="0" err="1"/>
              <a:t>How</a:t>
            </a:r>
            <a:r>
              <a:rPr lang="es-CO" dirty="0"/>
              <a:t> </a:t>
            </a:r>
            <a:r>
              <a:rPr lang="es-CO" dirty="0" err="1"/>
              <a:t>old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Juan Carlos?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D85196-5075-49D7-A878-B2CF98B5607A}"/>
              </a:ext>
            </a:extLst>
          </p:cNvPr>
          <p:cNvSpPr/>
          <p:nvPr/>
        </p:nvSpPr>
        <p:spPr>
          <a:xfrm>
            <a:off x="5525477" y="911652"/>
            <a:ext cx="37868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solidFill>
                  <a:prstClr val="black"/>
                </a:solidFill>
              </a:rPr>
              <a:t>Use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family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tree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above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to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answer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following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questions</a:t>
            </a:r>
            <a:r>
              <a:rPr lang="es-CO" dirty="0">
                <a:solidFill>
                  <a:prstClr val="black"/>
                </a:solidFill>
              </a:rPr>
              <a:t> in a complete </a:t>
            </a:r>
            <a:r>
              <a:rPr lang="es-CO" dirty="0" err="1">
                <a:solidFill>
                  <a:prstClr val="black"/>
                </a:solidFill>
              </a:rPr>
              <a:t>sentence</a:t>
            </a:r>
            <a:r>
              <a:rPr lang="es-CO" dirty="0">
                <a:solidFill>
                  <a:prstClr val="black"/>
                </a:solidFill>
              </a:rPr>
              <a:t>:</a:t>
            </a:r>
          </a:p>
          <a:p>
            <a:pPr marL="342900" lvl="0" indent="-342900">
              <a:buFontTx/>
              <a:buAutoNum type="arabicPeriod"/>
            </a:pPr>
            <a:r>
              <a:rPr lang="es-CO" dirty="0" err="1">
                <a:solidFill>
                  <a:prstClr val="black"/>
                </a:solidFill>
              </a:rPr>
              <a:t>How</a:t>
            </a:r>
            <a:r>
              <a:rPr lang="es-CO" dirty="0">
                <a:solidFill>
                  <a:prstClr val="black"/>
                </a:solidFill>
              </a:rPr>
              <a:t> are Leonor and Elena </a:t>
            </a:r>
            <a:r>
              <a:rPr lang="es-CO" dirty="0" err="1">
                <a:solidFill>
                  <a:prstClr val="black"/>
                </a:solidFill>
              </a:rPr>
              <a:t>related</a:t>
            </a:r>
            <a:r>
              <a:rPr lang="es-CO" dirty="0">
                <a:solidFill>
                  <a:prstClr val="black"/>
                </a:solidFill>
              </a:rPr>
              <a:t>?</a:t>
            </a:r>
          </a:p>
          <a:p>
            <a:pPr marL="342900" lvl="0" indent="-342900">
              <a:buFontTx/>
              <a:buAutoNum type="arabicPeriod"/>
            </a:pP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How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old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is</a:t>
            </a:r>
            <a:r>
              <a:rPr lang="es-CO" dirty="0">
                <a:solidFill>
                  <a:prstClr val="black"/>
                </a:solidFill>
              </a:rPr>
              <a:t> Elena?</a:t>
            </a:r>
            <a:endParaRPr lang="es-CO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8E422EE-B626-458C-A916-EE7FD24460E5}"/>
              </a:ext>
            </a:extLst>
          </p:cNvPr>
          <p:cNvSpPr/>
          <p:nvPr/>
        </p:nvSpPr>
        <p:spPr>
          <a:xfrm>
            <a:off x="5525477" y="4518223"/>
            <a:ext cx="38769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err="1"/>
              <a:t>Choose</a:t>
            </a:r>
            <a:r>
              <a:rPr lang="es-CO" sz="1400" dirty="0"/>
              <a:t> 1 </a:t>
            </a:r>
            <a:r>
              <a:rPr lang="es-CO" sz="1400" dirty="0" err="1"/>
              <a:t>photo</a:t>
            </a:r>
            <a:r>
              <a:rPr lang="es-CO" sz="1400" dirty="0"/>
              <a:t> </a:t>
            </a:r>
            <a:r>
              <a:rPr lang="es-CO" sz="1400" dirty="0" err="1"/>
              <a:t>from</a:t>
            </a:r>
            <a:r>
              <a:rPr lang="es-CO" sz="1400" dirty="0"/>
              <a:t> </a:t>
            </a:r>
            <a:r>
              <a:rPr lang="es-CO" sz="1400" dirty="0" err="1"/>
              <a:t>the</a:t>
            </a:r>
            <a:r>
              <a:rPr lang="es-CO" sz="1400" dirty="0"/>
              <a:t> top </a:t>
            </a:r>
            <a:r>
              <a:rPr lang="es-CO" sz="1400" dirty="0" err="1"/>
              <a:t>row</a:t>
            </a:r>
            <a:r>
              <a:rPr lang="es-CO" sz="1400" dirty="0"/>
              <a:t> and 1 </a:t>
            </a:r>
            <a:r>
              <a:rPr lang="es-CO" sz="1400" dirty="0" err="1"/>
              <a:t>photo</a:t>
            </a:r>
            <a:r>
              <a:rPr lang="es-CO" sz="1400" dirty="0"/>
              <a:t> </a:t>
            </a:r>
            <a:r>
              <a:rPr lang="es-CO" sz="1400" dirty="0" err="1"/>
              <a:t>from</a:t>
            </a:r>
            <a:r>
              <a:rPr lang="es-CO" sz="1400" dirty="0"/>
              <a:t> </a:t>
            </a:r>
            <a:r>
              <a:rPr lang="es-CO" sz="1400" dirty="0" err="1"/>
              <a:t>the</a:t>
            </a:r>
            <a:r>
              <a:rPr lang="es-CO" sz="1400" dirty="0"/>
              <a:t> </a:t>
            </a:r>
            <a:r>
              <a:rPr lang="es-CO" sz="1400" dirty="0" err="1"/>
              <a:t>bottom</a:t>
            </a:r>
            <a:r>
              <a:rPr lang="es-CO" sz="1400" dirty="0"/>
              <a:t> </a:t>
            </a:r>
            <a:r>
              <a:rPr lang="es-CO" sz="1400" dirty="0" err="1"/>
              <a:t>row</a:t>
            </a:r>
            <a:r>
              <a:rPr lang="es-CO" sz="1400" dirty="0"/>
              <a:t>.</a:t>
            </a:r>
          </a:p>
          <a:p>
            <a:pPr marL="342900" indent="-342900">
              <a:buAutoNum type="arabicPeriod"/>
            </a:pPr>
            <a:r>
              <a:rPr lang="es-CO" sz="1600" dirty="0" err="1"/>
              <a:t>Write</a:t>
            </a:r>
            <a:r>
              <a:rPr lang="es-CO" sz="1600" dirty="0"/>
              <a:t> a  </a:t>
            </a:r>
            <a:r>
              <a:rPr lang="es-CO" sz="1600" dirty="0" err="1"/>
              <a:t>sentence</a:t>
            </a:r>
            <a:r>
              <a:rPr lang="es-CO" sz="1600" dirty="0"/>
              <a:t> </a:t>
            </a:r>
            <a:r>
              <a:rPr lang="es-CO" sz="1600" dirty="0" err="1"/>
              <a:t>about</a:t>
            </a:r>
            <a:r>
              <a:rPr lang="es-CO" sz="1600" dirty="0"/>
              <a:t>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person</a:t>
            </a:r>
            <a:r>
              <a:rPr lang="es-CO" sz="1600" dirty="0"/>
              <a:t>/</a:t>
            </a:r>
            <a:r>
              <a:rPr lang="es-CO" sz="1600" dirty="0" err="1"/>
              <a:t>being</a:t>
            </a:r>
            <a:r>
              <a:rPr lang="es-CO" sz="1600" dirty="0"/>
              <a:t> in </a:t>
            </a:r>
            <a:r>
              <a:rPr lang="es-CO" sz="1600" dirty="0" err="1"/>
              <a:t>the</a:t>
            </a:r>
            <a:r>
              <a:rPr lang="es-CO" sz="1600" dirty="0"/>
              <a:t> top </a:t>
            </a:r>
            <a:r>
              <a:rPr lang="es-CO" sz="1600" dirty="0" err="1"/>
              <a:t>row</a:t>
            </a:r>
            <a:r>
              <a:rPr lang="es-CO" sz="1600" dirty="0"/>
              <a:t> </a:t>
            </a:r>
            <a:r>
              <a:rPr lang="es-CO" sz="1600" dirty="0" err="1"/>
              <a:t>photo</a:t>
            </a:r>
            <a:r>
              <a:rPr lang="es-CO" sz="1600" dirty="0"/>
              <a:t> </a:t>
            </a:r>
            <a:r>
              <a:rPr lang="es-CO" sz="1600" dirty="0" err="1"/>
              <a:t>using</a:t>
            </a:r>
            <a:r>
              <a:rPr lang="es-CO" sz="1600" dirty="0"/>
              <a:t> 1 </a:t>
            </a:r>
            <a:r>
              <a:rPr lang="es-CO" sz="1600" dirty="0" err="1"/>
              <a:t>physical</a:t>
            </a:r>
            <a:r>
              <a:rPr lang="es-CO" sz="1600" dirty="0"/>
              <a:t> and 1 </a:t>
            </a:r>
            <a:r>
              <a:rPr lang="es-CO" sz="1600" dirty="0" err="1"/>
              <a:t>personality</a:t>
            </a:r>
            <a:r>
              <a:rPr lang="es-CO" sz="1600" dirty="0"/>
              <a:t> </a:t>
            </a:r>
            <a:r>
              <a:rPr lang="es-CO" sz="1600" dirty="0" err="1"/>
              <a:t>describing</a:t>
            </a:r>
            <a:r>
              <a:rPr lang="es-CO" sz="1600" dirty="0"/>
              <a:t> </a:t>
            </a:r>
            <a:r>
              <a:rPr lang="es-CO" sz="1600" dirty="0" err="1"/>
              <a:t>word</a:t>
            </a:r>
            <a:r>
              <a:rPr lang="es-CO" sz="1600" dirty="0"/>
              <a:t> (</a:t>
            </a:r>
            <a:r>
              <a:rPr lang="es-CO" sz="1600" dirty="0" err="1"/>
              <a:t>adj</a:t>
            </a:r>
            <a:r>
              <a:rPr lang="es-CO" sz="1600" dirty="0"/>
              <a:t>).</a:t>
            </a:r>
          </a:p>
          <a:p>
            <a:pPr marL="342900" indent="-342900">
              <a:buAutoNum type="arabicPeriod"/>
            </a:pPr>
            <a:r>
              <a:rPr lang="es-CO" sz="1600" dirty="0" err="1"/>
              <a:t>Write</a:t>
            </a:r>
            <a:r>
              <a:rPr lang="es-CO" sz="1600" dirty="0"/>
              <a:t> a </a:t>
            </a:r>
            <a:r>
              <a:rPr lang="es-CO" sz="1600" dirty="0" err="1"/>
              <a:t>sentence</a:t>
            </a:r>
            <a:r>
              <a:rPr lang="es-CO" sz="1600" dirty="0"/>
              <a:t> </a:t>
            </a:r>
            <a:r>
              <a:rPr lang="es-CO" sz="1600" dirty="0" err="1"/>
              <a:t>about</a:t>
            </a:r>
            <a:r>
              <a:rPr lang="es-CO" sz="1600" dirty="0"/>
              <a:t>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people</a:t>
            </a:r>
            <a:r>
              <a:rPr lang="es-CO" sz="1600" dirty="0"/>
              <a:t> in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bottom</a:t>
            </a:r>
            <a:r>
              <a:rPr lang="es-CO" sz="1600" dirty="0"/>
              <a:t> </a:t>
            </a:r>
            <a:r>
              <a:rPr lang="es-CO" sz="1600" dirty="0" err="1"/>
              <a:t>row</a:t>
            </a:r>
            <a:r>
              <a:rPr lang="es-CO" sz="1600" dirty="0"/>
              <a:t> </a:t>
            </a:r>
            <a:r>
              <a:rPr lang="es-CO" sz="1600" dirty="0" err="1"/>
              <a:t>photo</a:t>
            </a:r>
            <a:r>
              <a:rPr lang="es-CO" sz="1600" dirty="0"/>
              <a:t> </a:t>
            </a:r>
            <a:r>
              <a:rPr lang="es-CO" sz="1600" dirty="0" err="1"/>
              <a:t>using</a:t>
            </a:r>
            <a:r>
              <a:rPr lang="es-CO" sz="1600" dirty="0"/>
              <a:t> 1 </a:t>
            </a:r>
            <a:r>
              <a:rPr lang="es-CO" sz="1600" dirty="0" err="1"/>
              <a:t>physical</a:t>
            </a:r>
            <a:r>
              <a:rPr lang="es-CO" sz="1600" dirty="0"/>
              <a:t> and 1 </a:t>
            </a:r>
            <a:r>
              <a:rPr lang="es-CO" sz="1600" dirty="0" err="1"/>
              <a:t>personality</a:t>
            </a:r>
            <a:r>
              <a:rPr lang="es-CO" sz="1600" dirty="0"/>
              <a:t> </a:t>
            </a:r>
            <a:r>
              <a:rPr lang="es-CO" sz="1600" dirty="0" err="1"/>
              <a:t>describing</a:t>
            </a:r>
            <a:r>
              <a:rPr lang="es-CO" sz="1600" dirty="0"/>
              <a:t> Word ( adj.).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034B3C-9FFF-4A48-A1B5-B9845D13040B}"/>
              </a:ext>
            </a:extLst>
          </p:cNvPr>
          <p:cNvSpPr/>
          <p:nvPr/>
        </p:nvSpPr>
        <p:spPr>
          <a:xfrm>
            <a:off x="802308" y="4518223"/>
            <a:ext cx="34218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dirty="0" err="1"/>
              <a:t>tree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</a:t>
            </a:r>
            <a:r>
              <a:rPr lang="es-CO" dirty="0" err="1"/>
              <a:t>How</a:t>
            </a:r>
            <a:r>
              <a:rPr lang="es-CO" dirty="0"/>
              <a:t> are Irene and Victoria </a:t>
            </a:r>
            <a:r>
              <a:rPr lang="es-CO" dirty="0" err="1"/>
              <a:t>related</a:t>
            </a:r>
            <a:r>
              <a:rPr lang="es-C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98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F3ACD5-76AB-413D-9438-D22FE2672327}"/>
              </a:ext>
            </a:extLst>
          </p:cNvPr>
          <p:cNvSpPr txBox="1"/>
          <p:nvPr/>
        </p:nvSpPr>
        <p:spPr>
          <a:xfrm>
            <a:off x="377674" y="6062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3DED35-5B4F-4061-AD9E-1EE5A58DE199}"/>
              </a:ext>
            </a:extLst>
          </p:cNvPr>
          <p:cNvSpPr txBox="1"/>
          <p:nvPr/>
        </p:nvSpPr>
        <p:spPr>
          <a:xfrm>
            <a:off x="5394960" y="6062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411CA-DEDC-445A-98C1-3E0FD3C7503C}"/>
              </a:ext>
            </a:extLst>
          </p:cNvPr>
          <p:cNvSpPr txBox="1"/>
          <p:nvPr/>
        </p:nvSpPr>
        <p:spPr>
          <a:xfrm>
            <a:off x="374925" y="4336078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1605CD-2BA5-4C33-B496-91764CE8A3CB}"/>
              </a:ext>
            </a:extLst>
          </p:cNvPr>
          <p:cNvSpPr txBox="1"/>
          <p:nvPr/>
        </p:nvSpPr>
        <p:spPr>
          <a:xfrm>
            <a:off x="5106773" y="389467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79A642-9A99-46E5-A006-A3CAD325BDB0}"/>
              </a:ext>
            </a:extLst>
          </p:cNvPr>
          <p:cNvSpPr/>
          <p:nvPr/>
        </p:nvSpPr>
        <p:spPr>
          <a:xfrm>
            <a:off x="477336" y="975619"/>
            <a:ext cx="32697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dirty="0" err="1"/>
              <a:t>tree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pPr marL="342900" indent="-342900">
              <a:buAutoNum type="arabicPeriod"/>
            </a:pPr>
            <a:r>
              <a:rPr lang="es-CO" dirty="0" err="1"/>
              <a:t>How</a:t>
            </a:r>
            <a:r>
              <a:rPr lang="es-CO" dirty="0"/>
              <a:t> are Juan Carlos and Victoria </a:t>
            </a:r>
            <a:r>
              <a:rPr lang="es-CO" dirty="0" err="1"/>
              <a:t>related</a:t>
            </a:r>
            <a:r>
              <a:rPr lang="es-CO" dirty="0"/>
              <a:t>?</a:t>
            </a:r>
          </a:p>
          <a:p>
            <a:pPr marL="342900" indent="-342900">
              <a:buAutoNum type="arabicPeriod"/>
            </a:pPr>
            <a:r>
              <a:rPr lang="es-CO" dirty="0" err="1"/>
              <a:t>How</a:t>
            </a:r>
            <a:r>
              <a:rPr lang="es-CO" dirty="0"/>
              <a:t> </a:t>
            </a:r>
            <a:r>
              <a:rPr lang="es-CO" dirty="0" err="1"/>
              <a:t>old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Juan Carlos</a:t>
            </a:r>
            <a:r>
              <a:rPr lang="es-CO" dirty="0" smtClean="0"/>
              <a:t>?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dirty="0" smtClean="0"/>
              <a:t>Juan Carlos es el abuelo de Victoria. OR Victoria es la nieta de Juan Carlos.</a:t>
            </a:r>
          </a:p>
          <a:p>
            <a:r>
              <a:rPr lang="es-CO" b="1" dirty="0" smtClean="0"/>
              <a:t>Juan Carlos tiene 70 años.</a:t>
            </a:r>
            <a:endParaRPr lang="es-CO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D85196-5075-49D7-A878-B2CF98B5607A}"/>
              </a:ext>
            </a:extLst>
          </p:cNvPr>
          <p:cNvSpPr/>
          <p:nvPr/>
        </p:nvSpPr>
        <p:spPr>
          <a:xfrm>
            <a:off x="5525477" y="911652"/>
            <a:ext cx="37868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solidFill>
                  <a:prstClr val="black"/>
                </a:solidFill>
              </a:rPr>
              <a:t>Use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family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tree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above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to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answer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the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following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questions</a:t>
            </a:r>
            <a:r>
              <a:rPr lang="es-CO" dirty="0">
                <a:solidFill>
                  <a:prstClr val="black"/>
                </a:solidFill>
              </a:rPr>
              <a:t> in a complete </a:t>
            </a:r>
            <a:r>
              <a:rPr lang="es-CO" dirty="0" err="1">
                <a:solidFill>
                  <a:prstClr val="black"/>
                </a:solidFill>
              </a:rPr>
              <a:t>sentence</a:t>
            </a:r>
            <a:r>
              <a:rPr lang="es-CO" dirty="0">
                <a:solidFill>
                  <a:prstClr val="black"/>
                </a:solidFill>
              </a:rPr>
              <a:t>:</a:t>
            </a:r>
          </a:p>
          <a:p>
            <a:pPr marL="342900" lvl="0" indent="-342900">
              <a:buFontTx/>
              <a:buAutoNum type="arabicPeriod"/>
            </a:pPr>
            <a:r>
              <a:rPr lang="es-CO" dirty="0" err="1">
                <a:solidFill>
                  <a:prstClr val="black"/>
                </a:solidFill>
              </a:rPr>
              <a:t>How</a:t>
            </a:r>
            <a:r>
              <a:rPr lang="es-CO" dirty="0">
                <a:solidFill>
                  <a:prstClr val="black"/>
                </a:solidFill>
              </a:rPr>
              <a:t> are Leonor and Elena </a:t>
            </a:r>
            <a:r>
              <a:rPr lang="es-CO" dirty="0" err="1">
                <a:solidFill>
                  <a:prstClr val="black"/>
                </a:solidFill>
              </a:rPr>
              <a:t>related</a:t>
            </a:r>
            <a:r>
              <a:rPr lang="es-CO" dirty="0">
                <a:solidFill>
                  <a:prstClr val="black"/>
                </a:solidFill>
              </a:rPr>
              <a:t>?</a:t>
            </a:r>
          </a:p>
          <a:p>
            <a:pPr marL="342900" lvl="0" indent="-342900">
              <a:buFontTx/>
              <a:buAutoNum type="arabicPeriod"/>
            </a:pP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How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old</a:t>
            </a:r>
            <a:r>
              <a:rPr lang="es-CO" dirty="0">
                <a:solidFill>
                  <a:prstClr val="black"/>
                </a:solidFill>
              </a:rPr>
              <a:t> </a:t>
            </a:r>
            <a:r>
              <a:rPr lang="es-CO" dirty="0" err="1">
                <a:solidFill>
                  <a:prstClr val="black"/>
                </a:solidFill>
              </a:rPr>
              <a:t>is</a:t>
            </a:r>
            <a:r>
              <a:rPr lang="es-CO" dirty="0">
                <a:solidFill>
                  <a:prstClr val="black"/>
                </a:solidFill>
              </a:rPr>
              <a:t> Elena</a:t>
            </a:r>
            <a:r>
              <a:rPr lang="es-CO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es-CO" dirty="0" smtClean="0">
              <a:solidFill>
                <a:prstClr val="black"/>
              </a:solidFill>
            </a:endParaRPr>
          </a:p>
          <a:p>
            <a:pPr lvl="0"/>
            <a:r>
              <a:rPr lang="es-CO" b="1" dirty="0" smtClean="0">
                <a:solidFill>
                  <a:prstClr val="black"/>
                </a:solidFill>
              </a:rPr>
              <a:t>Leonor es la sobrina de Elena. OR Elena es la tía de Leonor.</a:t>
            </a:r>
            <a:endParaRPr lang="es-CO" b="1" dirty="0">
              <a:solidFill>
                <a:prstClr val="black"/>
              </a:solidFill>
            </a:endParaRPr>
          </a:p>
          <a:p>
            <a:pPr lvl="0"/>
            <a:r>
              <a:rPr lang="es-CO" b="1" dirty="0" smtClean="0">
                <a:solidFill>
                  <a:prstClr val="black"/>
                </a:solidFill>
              </a:rPr>
              <a:t>Elena tiene 45 años.</a:t>
            </a:r>
            <a:endParaRPr lang="es-CO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8E422EE-B626-458C-A916-EE7FD24460E5}"/>
              </a:ext>
            </a:extLst>
          </p:cNvPr>
          <p:cNvSpPr/>
          <p:nvPr/>
        </p:nvSpPr>
        <p:spPr>
          <a:xfrm>
            <a:off x="5480411" y="3894673"/>
            <a:ext cx="387694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err="1"/>
              <a:t>Choose</a:t>
            </a:r>
            <a:r>
              <a:rPr lang="es-CO" sz="1400" dirty="0"/>
              <a:t> 1 </a:t>
            </a:r>
            <a:r>
              <a:rPr lang="es-CO" sz="1400" dirty="0" err="1"/>
              <a:t>photo</a:t>
            </a:r>
            <a:r>
              <a:rPr lang="es-CO" sz="1400" dirty="0"/>
              <a:t> </a:t>
            </a:r>
            <a:r>
              <a:rPr lang="es-CO" sz="1400" dirty="0" err="1"/>
              <a:t>from</a:t>
            </a:r>
            <a:r>
              <a:rPr lang="es-CO" sz="1400" dirty="0"/>
              <a:t> </a:t>
            </a:r>
            <a:r>
              <a:rPr lang="es-CO" sz="1400" dirty="0" err="1"/>
              <a:t>the</a:t>
            </a:r>
            <a:r>
              <a:rPr lang="es-CO" sz="1400" dirty="0"/>
              <a:t> top </a:t>
            </a:r>
            <a:r>
              <a:rPr lang="es-CO" sz="1400" dirty="0" err="1"/>
              <a:t>row</a:t>
            </a:r>
            <a:r>
              <a:rPr lang="es-CO" sz="1400" dirty="0"/>
              <a:t> and 1 </a:t>
            </a:r>
            <a:r>
              <a:rPr lang="es-CO" sz="1400" dirty="0" err="1"/>
              <a:t>photo</a:t>
            </a:r>
            <a:r>
              <a:rPr lang="es-CO" sz="1400" dirty="0"/>
              <a:t> </a:t>
            </a:r>
            <a:r>
              <a:rPr lang="es-CO" sz="1400" dirty="0" err="1"/>
              <a:t>from</a:t>
            </a:r>
            <a:r>
              <a:rPr lang="es-CO" sz="1400" dirty="0"/>
              <a:t> </a:t>
            </a:r>
            <a:r>
              <a:rPr lang="es-CO" sz="1400" dirty="0" err="1"/>
              <a:t>the</a:t>
            </a:r>
            <a:r>
              <a:rPr lang="es-CO" sz="1400" dirty="0"/>
              <a:t> </a:t>
            </a:r>
            <a:r>
              <a:rPr lang="es-CO" sz="1400" dirty="0" err="1"/>
              <a:t>bottom</a:t>
            </a:r>
            <a:r>
              <a:rPr lang="es-CO" sz="1400" dirty="0"/>
              <a:t> </a:t>
            </a:r>
            <a:r>
              <a:rPr lang="es-CO" sz="1400" dirty="0" err="1"/>
              <a:t>row</a:t>
            </a:r>
            <a:r>
              <a:rPr lang="es-CO" sz="1400" dirty="0"/>
              <a:t>.</a:t>
            </a:r>
          </a:p>
          <a:p>
            <a:pPr marL="342900" indent="-342900">
              <a:buAutoNum type="arabicPeriod"/>
            </a:pPr>
            <a:r>
              <a:rPr lang="es-CO" sz="1600" dirty="0" err="1"/>
              <a:t>Write</a:t>
            </a:r>
            <a:r>
              <a:rPr lang="es-CO" sz="1600" dirty="0"/>
              <a:t> a  </a:t>
            </a:r>
            <a:r>
              <a:rPr lang="es-CO" sz="1600" dirty="0" err="1"/>
              <a:t>sentence</a:t>
            </a:r>
            <a:r>
              <a:rPr lang="es-CO" sz="1600" dirty="0"/>
              <a:t> </a:t>
            </a:r>
            <a:r>
              <a:rPr lang="es-CO" sz="1600" dirty="0" err="1"/>
              <a:t>about</a:t>
            </a:r>
            <a:r>
              <a:rPr lang="es-CO" sz="1600" dirty="0"/>
              <a:t>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person</a:t>
            </a:r>
            <a:r>
              <a:rPr lang="es-CO" sz="1600" dirty="0"/>
              <a:t>/</a:t>
            </a:r>
            <a:r>
              <a:rPr lang="es-CO" sz="1600" dirty="0" err="1"/>
              <a:t>being</a:t>
            </a:r>
            <a:r>
              <a:rPr lang="es-CO" sz="1600" dirty="0"/>
              <a:t> in </a:t>
            </a:r>
            <a:r>
              <a:rPr lang="es-CO" sz="1600" dirty="0" err="1"/>
              <a:t>the</a:t>
            </a:r>
            <a:r>
              <a:rPr lang="es-CO" sz="1600" dirty="0"/>
              <a:t> top </a:t>
            </a:r>
            <a:r>
              <a:rPr lang="es-CO" sz="1600" dirty="0" err="1"/>
              <a:t>row</a:t>
            </a:r>
            <a:r>
              <a:rPr lang="es-CO" sz="1600" dirty="0"/>
              <a:t> </a:t>
            </a:r>
            <a:r>
              <a:rPr lang="es-CO" sz="1600" dirty="0" err="1"/>
              <a:t>photo</a:t>
            </a:r>
            <a:r>
              <a:rPr lang="es-CO" sz="1600" dirty="0"/>
              <a:t> </a:t>
            </a:r>
            <a:r>
              <a:rPr lang="es-CO" sz="1600" dirty="0" err="1"/>
              <a:t>using</a:t>
            </a:r>
            <a:r>
              <a:rPr lang="es-CO" sz="1600" dirty="0"/>
              <a:t> 1 </a:t>
            </a:r>
            <a:r>
              <a:rPr lang="es-CO" sz="1600" dirty="0" err="1"/>
              <a:t>physical</a:t>
            </a:r>
            <a:r>
              <a:rPr lang="es-CO" sz="1600" dirty="0"/>
              <a:t> and 1 </a:t>
            </a:r>
            <a:r>
              <a:rPr lang="es-CO" sz="1600" dirty="0" err="1"/>
              <a:t>personality</a:t>
            </a:r>
            <a:r>
              <a:rPr lang="es-CO" sz="1600" dirty="0"/>
              <a:t> </a:t>
            </a:r>
            <a:r>
              <a:rPr lang="es-CO" sz="1600" dirty="0" err="1"/>
              <a:t>describing</a:t>
            </a:r>
            <a:r>
              <a:rPr lang="es-CO" sz="1600" dirty="0"/>
              <a:t> </a:t>
            </a:r>
            <a:r>
              <a:rPr lang="es-CO" sz="1600" dirty="0" err="1"/>
              <a:t>word</a:t>
            </a:r>
            <a:r>
              <a:rPr lang="es-CO" sz="1600" dirty="0"/>
              <a:t> (</a:t>
            </a:r>
            <a:r>
              <a:rPr lang="es-CO" sz="1600" dirty="0" err="1"/>
              <a:t>adj</a:t>
            </a:r>
            <a:r>
              <a:rPr lang="es-CO" sz="1600" dirty="0"/>
              <a:t>).</a:t>
            </a:r>
          </a:p>
          <a:p>
            <a:pPr marL="342900" indent="-342900">
              <a:buAutoNum type="arabicPeriod"/>
            </a:pPr>
            <a:r>
              <a:rPr lang="es-CO" sz="1600" dirty="0" err="1"/>
              <a:t>Write</a:t>
            </a:r>
            <a:r>
              <a:rPr lang="es-CO" sz="1600" dirty="0"/>
              <a:t> a </a:t>
            </a:r>
            <a:r>
              <a:rPr lang="es-CO" sz="1600" dirty="0" err="1"/>
              <a:t>sentence</a:t>
            </a:r>
            <a:r>
              <a:rPr lang="es-CO" sz="1600" dirty="0"/>
              <a:t> </a:t>
            </a:r>
            <a:r>
              <a:rPr lang="es-CO" sz="1600" dirty="0" err="1"/>
              <a:t>about</a:t>
            </a:r>
            <a:r>
              <a:rPr lang="es-CO" sz="1600" dirty="0"/>
              <a:t>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people</a:t>
            </a:r>
            <a:r>
              <a:rPr lang="es-CO" sz="1600" dirty="0"/>
              <a:t> in </a:t>
            </a:r>
            <a:r>
              <a:rPr lang="es-CO" sz="1600" dirty="0" err="1"/>
              <a:t>the</a:t>
            </a:r>
            <a:r>
              <a:rPr lang="es-CO" sz="1600" dirty="0"/>
              <a:t> </a:t>
            </a:r>
            <a:r>
              <a:rPr lang="es-CO" sz="1600" dirty="0" err="1"/>
              <a:t>bottom</a:t>
            </a:r>
            <a:r>
              <a:rPr lang="es-CO" sz="1600" dirty="0"/>
              <a:t> </a:t>
            </a:r>
            <a:r>
              <a:rPr lang="es-CO" sz="1600" dirty="0" err="1"/>
              <a:t>row</a:t>
            </a:r>
            <a:r>
              <a:rPr lang="es-CO" sz="1600" dirty="0"/>
              <a:t> </a:t>
            </a:r>
            <a:r>
              <a:rPr lang="es-CO" sz="1600" dirty="0" err="1"/>
              <a:t>photo</a:t>
            </a:r>
            <a:r>
              <a:rPr lang="es-CO" sz="1600" dirty="0"/>
              <a:t> </a:t>
            </a:r>
            <a:r>
              <a:rPr lang="es-CO" sz="1600" dirty="0" err="1"/>
              <a:t>using</a:t>
            </a:r>
            <a:r>
              <a:rPr lang="es-CO" sz="1600" dirty="0"/>
              <a:t> 1 </a:t>
            </a:r>
            <a:r>
              <a:rPr lang="es-CO" sz="1600" dirty="0" err="1"/>
              <a:t>physical</a:t>
            </a:r>
            <a:r>
              <a:rPr lang="es-CO" sz="1600" dirty="0"/>
              <a:t> and 1 </a:t>
            </a:r>
            <a:r>
              <a:rPr lang="es-CO" sz="1600" dirty="0" err="1"/>
              <a:t>personality</a:t>
            </a:r>
            <a:r>
              <a:rPr lang="es-CO" sz="1600" dirty="0"/>
              <a:t> </a:t>
            </a:r>
            <a:r>
              <a:rPr lang="es-CO" sz="1600" dirty="0" err="1"/>
              <a:t>describing</a:t>
            </a:r>
            <a:r>
              <a:rPr lang="es-CO" sz="1600" dirty="0"/>
              <a:t> Word ( </a:t>
            </a:r>
            <a:r>
              <a:rPr lang="es-CO" sz="1600" dirty="0" err="1"/>
              <a:t>adj</a:t>
            </a:r>
            <a:r>
              <a:rPr lang="es-CO" sz="1600" dirty="0" smtClean="0"/>
              <a:t>.).</a:t>
            </a:r>
          </a:p>
          <a:p>
            <a:pPr marL="342900" indent="-342900">
              <a:buAutoNum type="arabicPeriod"/>
            </a:pPr>
            <a:endParaRPr lang="es-CO" sz="1600" dirty="0"/>
          </a:p>
          <a:p>
            <a:r>
              <a:rPr lang="es-CO" sz="1600" b="1" dirty="0" err="1" smtClean="0"/>
              <a:t>Sofia</a:t>
            </a:r>
            <a:r>
              <a:rPr lang="es-CO" sz="1600" b="1" dirty="0" smtClean="0"/>
              <a:t> es vieja y simpática.</a:t>
            </a:r>
            <a:endParaRPr lang="es-CO" sz="16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034B3C-9FFF-4A48-A1B5-B9845D13040B}"/>
              </a:ext>
            </a:extLst>
          </p:cNvPr>
          <p:cNvSpPr/>
          <p:nvPr/>
        </p:nvSpPr>
        <p:spPr>
          <a:xfrm>
            <a:off x="802308" y="4518223"/>
            <a:ext cx="3421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Use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family</a:t>
            </a:r>
            <a:r>
              <a:rPr lang="es-CO" dirty="0"/>
              <a:t> </a:t>
            </a:r>
            <a:r>
              <a:rPr lang="es-CO" dirty="0" err="1"/>
              <a:t>tree</a:t>
            </a:r>
            <a:r>
              <a:rPr lang="es-CO" dirty="0"/>
              <a:t> </a:t>
            </a:r>
            <a:r>
              <a:rPr lang="es-CO" dirty="0" err="1"/>
              <a:t>above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/>
              <a:t>are Irene and Victoria </a:t>
            </a:r>
            <a:r>
              <a:rPr lang="es-CO" dirty="0" err="1"/>
              <a:t>related</a:t>
            </a:r>
            <a:r>
              <a:rPr lang="es-CO" dirty="0" smtClean="0"/>
              <a:t>?</a:t>
            </a:r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b="1" smtClean="0"/>
              <a:t>Ellas </a:t>
            </a:r>
            <a:r>
              <a:rPr lang="es-CO" b="1" dirty="0" smtClean="0"/>
              <a:t>son primas.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6072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75DAE56-FD73-427C-ADEB-191208DB2A07}"/>
              </a:ext>
            </a:extLst>
          </p:cNvPr>
          <p:cNvSpPr txBox="1"/>
          <p:nvPr/>
        </p:nvSpPr>
        <p:spPr>
          <a:xfrm>
            <a:off x="778565" y="1017104"/>
            <a:ext cx="2988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Translate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He has </a:t>
            </a: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good</a:t>
            </a:r>
            <a:r>
              <a:rPr lang="es-CO" dirty="0"/>
              <a:t> </a:t>
            </a:r>
            <a:r>
              <a:rPr lang="es-CO" dirty="0" err="1"/>
              <a:t>friends</a:t>
            </a:r>
            <a:r>
              <a:rPr lang="es-CO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DE275-0B5E-49A0-ACD6-9990FCA8C27D}"/>
              </a:ext>
            </a:extLst>
          </p:cNvPr>
          <p:cNvSpPr txBox="1"/>
          <p:nvPr/>
        </p:nvSpPr>
        <p:spPr>
          <a:xfrm>
            <a:off x="523212" y="56984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90FFB-9940-4EC7-AF3A-661CE8DA148A}"/>
              </a:ext>
            </a:extLst>
          </p:cNvPr>
          <p:cNvSpPr txBox="1"/>
          <p:nvPr/>
        </p:nvSpPr>
        <p:spPr>
          <a:xfrm>
            <a:off x="5394960" y="5391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4C6A5-BA56-4FFA-B5D4-CE9E472C0C78}"/>
              </a:ext>
            </a:extLst>
          </p:cNvPr>
          <p:cNvSpPr txBox="1"/>
          <p:nvPr/>
        </p:nvSpPr>
        <p:spPr>
          <a:xfrm>
            <a:off x="616226" y="45053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A42D35-1B62-4855-903B-04FBB3240747}"/>
              </a:ext>
            </a:extLst>
          </p:cNvPr>
          <p:cNvSpPr txBox="1"/>
          <p:nvPr/>
        </p:nvSpPr>
        <p:spPr>
          <a:xfrm>
            <a:off x="5604312" y="45053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2E3798-F37E-447D-AB55-ED3F80666EAA}"/>
              </a:ext>
            </a:extLst>
          </p:cNvPr>
          <p:cNvSpPr txBox="1"/>
          <p:nvPr/>
        </p:nvSpPr>
        <p:spPr>
          <a:xfrm>
            <a:off x="5506279" y="952598"/>
            <a:ext cx="3031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 in </a:t>
            </a:r>
            <a:r>
              <a:rPr lang="es-CO" dirty="0" err="1"/>
              <a:t>Spanish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¿Cómo estás? </a:t>
            </a:r>
          </a:p>
          <a:p>
            <a:pPr marL="342900" indent="-342900">
              <a:buAutoNum type="arabicPeriod"/>
            </a:pPr>
            <a:r>
              <a:rPr lang="es-CO" dirty="0"/>
              <a:t>¿Cómo eres?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2C4287-1066-4118-8C15-44FC334B9384}"/>
              </a:ext>
            </a:extLst>
          </p:cNvPr>
          <p:cNvSpPr txBox="1"/>
          <p:nvPr/>
        </p:nvSpPr>
        <p:spPr>
          <a:xfrm>
            <a:off x="1135810" y="4699961"/>
            <a:ext cx="26741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questions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endParaRPr lang="es-CO" dirty="0"/>
          </a:p>
          <a:p>
            <a:pPr marL="342900" indent="-342900">
              <a:buAutoNum type="arabicPeriod"/>
            </a:pPr>
            <a:r>
              <a:rPr lang="es-CO" dirty="0"/>
              <a:t>¿Dónde estás? </a:t>
            </a:r>
          </a:p>
          <a:p>
            <a:pPr marL="342900" indent="-342900">
              <a:buAutoNum type="arabicPeriod"/>
            </a:pPr>
            <a:r>
              <a:rPr lang="es-CO" dirty="0"/>
              <a:t>¿ De dónde eres?</a:t>
            </a:r>
          </a:p>
          <a:p>
            <a:endParaRPr lang="es-CO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A260EA-563D-4B6C-BAF6-3B2D02BE4054}"/>
              </a:ext>
            </a:extLst>
          </p:cNvPr>
          <p:cNvSpPr/>
          <p:nvPr/>
        </p:nvSpPr>
        <p:spPr>
          <a:xfrm>
            <a:off x="5813664" y="4721423"/>
            <a:ext cx="3031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Write</a:t>
            </a:r>
            <a:r>
              <a:rPr lang="es-CO" dirty="0"/>
              <a:t> a </a:t>
            </a:r>
            <a:r>
              <a:rPr lang="es-CO" dirty="0" err="1"/>
              <a:t>logical</a:t>
            </a:r>
            <a:r>
              <a:rPr lang="es-CO" dirty="0"/>
              <a:t> </a:t>
            </a:r>
            <a:r>
              <a:rPr lang="es-CO" dirty="0" err="1"/>
              <a:t>answer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following</a:t>
            </a:r>
            <a:r>
              <a:rPr lang="es-CO" dirty="0"/>
              <a:t> </a:t>
            </a:r>
            <a:r>
              <a:rPr lang="es-CO" dirty="0" err="1"/>
              <a:t>question</a:t>
            </a:r>
            <a:r>
              <a:rPr lang="es-CO" dirty="0"/>
              <a:t> in a complete </a:t>
            </a:r>
            <a:r>
              <a:rPr lang="es-CO" dirty="0" err="1"/>
              <a:t>sentence</a:t>
            </a:r>
            <a:r>
              <a:rPr lang="es-CO" dirty="0"/>
              <a:t>:</a:t>
            </a:r>
          </a:p>
          <a:p>
            <a:endParaRPr lang="es-CO" dirty="0"/>
          </a:p>
          <a:p>
            <a:r>
              <a:rPr lang="es-CO" dirty="0"/>
              <a:t>1.  ¿A que hora es la clase de español?</a:t>
            </a:r>
          </a:p>
        </p:txBody>
      </p:sp>
    </p:spTree>
    <p:extLst>
      <p:ext uri="{BB962C8B-B14F-4D97-AF65-F5344CB8AC3E}">
        <p14:creationId xmlns:p14="http://schemas.microsoft.com/office/powerpoint/2010/main" val="9065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4491</TotalTime>
  <Words>2177</Words>
  <Application>Microsoft Office PowerPoint</Application>
  <PresentationFormat>Custom</PresentationFormat>
  <Paragraphs>434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Appleman</dc:creator>
  <cp:lastModifiedBy>Stimmel, Susan</cp:lastModifiedBy>
  <cp:revision>65</cp:revision>
  <cp:lastPrinted>2020-01-05T22:49:36Z</cp:lastPrinted>
  <dcterms:created xsi:type="dcterms:W3CDTF">2019-03-19T23:09:44Z</dcterms:created>
  <dcterms:modified xsi:type="dcterms:W3CDTF">2020-02-10T17:44:24Z</dcterms:modified>
</cp:coreProperties>
</file>