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B06D05-B90D-41B5-9D32-11EF7C5DD7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BAB115B-9CC0-40C3-AC3D-0E7FEC6CFF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Completa</a:t>
            </a:r>
            <a:r>
              <a:rPr lang="en-US" sz="4000" dirty="0" smtClean="0"/>
              <a:t> la </a:t>
            </a:r>
            <a:r>
              <a:rPr lang="en-US" sz="4000" dirty="0" err="1" smtClean="0"/>
              <a:t>oraci</a:t>
            </a:r>
            <a:r>
              <a:rPr lang="es-ES" sz="4000" dirty="0" err="1" smtClean="0"/>
              <a:t>ón</a:t>
            </a:r>
            <a:r>
              <a:rPr lang="es-ES" sz="4000" dirty="0" smtClean="0"/>
              <a:t> con el verbo como gustar.  ¡OJO! Necesitas 2 cosas.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837">
            <a:off x="2242591" y="3559517"/>
            <a:ext cx="1524000" cy="48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590800"/>
            <a:ext cx="8153400" cy="4068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/>
              <a:t>A</a:t>
            </a:r>
            <a:r>
              <a:rPr lang="es-ES" sz="2800" dirty="0" smtClean="0"/>
              <a:t> Juan </a:t>
            </a:r>
            <a:r>
              <a:rPr lang="es-ES" sz="2800" u="sng" dirty="0" smtClean="0"/>
              <a:t>	</a:t>
            </a:r>
            <a:r>
              <a:rPr lang="es-ES" sz="2800" u="sng" dirty="0" smtClean="0"/>
              <a:t>   </a:t>
            </a:r>
            <a:r>
              <a:rPr lang="es-ES" sz="2800" dirty="0" smtClean="0"/>
              <a:t>  </a:t>
            </a:r>
            <a:r>
              <a:rPr lang="es-ES" sz="2800" u="sng" dirty="0" smtClean="0"/>
              <a:t>		</a:t>
            </a:r>
            <a:r>
              <a:rPr lang="es-ES" sz="2800" dirty="0" smtClean="0"/>
              <a:t> (molestar) la mosca.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/>
              <a:t>A Julián </a:t>
            </a:r>
            <a:r>
              <a:rPr lang="es-ES" sz="2800" u="sng" dirty="0"/>
              <a:t> </a:t>
            </a:r>
            <a:r>
              <a:rPr lang="es-ES" sz="2800" u="sng" dirty="0" smtClean="0"/>
              <a:t>    </a:t>
            </a:r>
            <a:r>
              <a:rPr lang="es-ES" sz="2800" dirty="0" smtClean="0"/>
              <a:t>  	</a:t>
            </a:r>
            <a:r>
              <a:rPr lang="es-ES" sz="2800" u="sng" dirty="0" smtClean="0"/>
              <a:t>	</a:t>
            </a:r>
            <a:r>
              <a:rPr lang="es-ES" sz="2800" dirty="0" smtClean="0"/>
              <a:t> (interesar) mucho los cohetes.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/>
              <a:t>A Teresa y a mí </a:t>
            </a:r>
            <a:r>
              <a:rPr lang="es-ES" sz="2800" u="sng" dirty="0" smtClean="0"/>
              <a:t>	</a:t>
            </a:r>
            <a:r>
              <a:rPr lang="es-ES" sz="2800" dirty="0"/>
              <a:t> </a:t>
            </a:r>
            <a:r>
              <a:rPr lang="es-ES" sz="2800" dirty="0" smtClean="0"/>
              <a:t>   </a:t>
            </a:r>
            <a:r>
              <a:rPr lang="es-ES" sz="2800" u="sng" dirty="0" smtClean="0"/>
              <a:t>		</a:t>
            </a:r>
            <a:r>
              <a:rPr lang="es-ES" sz="2800" dirty="0" smtClean="0"/>
              <a:t> (encantar) caballos.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/>
              <a:t>A Cristóbal y a ti </a:t>
            </a:r>
            <a:r>
              <a:rPr lang="es-ES" sz="2800" smtClean="0"/>
              <a:t>no </a:t>
            </a:r>
            <a:r>
              <a:rPr lang="es-ES" sz="2800" u="sng" smtClean="0"/>
              <a:t>    </a:t>
            </a:r>
            <a:r>
              <a:rPr lang="es-ES" sz="2800" smtClean="0"/>
              <a:t>   </a:t>
            </a:r>
            <a:r>
              <a:rPr lang="es-ES" sz="2800" u="sng" dirty="0" smtClean="0"/>
              <a:t>		</a:t>
            </a:r>
            <a:r>
              <a:rPr lang="es-ES" sz="2800" dirty="0" smtClean="0"/>
              <a:t> (quedar) la ropa bien.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52600"/>
            <a:ext cx="1248076" cy="130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9828" y="3733800"/>
            <a:ext cx="828419" cy="126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80342"/>
            <a:ext cx="749747" cy="1155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"/>
          <a:stretch/>
        </p:blipFill>
        <p:spPr bwMode="auto">
          <a:xfrm>
            <a:off x="4193309" y="5559168"/>
            <a:ext cx="765759" cy="102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066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Completa la oración con el verbo como gustar.  ¡OJO! Necesitas 2 cosas.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Completa la oración con el verbo como gustar.  ¡OJO! Necesitas 2 cosas.</dc:title>
  <dc:creator>Windows User</dc:creator>
  <cp:lastModifiedBy>Stimmel, Susan</cp:lastModifiedBy>
  <cp:revision>4</cp:revision>
  <dcterms:created xsi:type="dcterms:W3CDTF">2016-09-22T18:08:01Z</dcterms:created>
  <dcterms:modified xsi:type="dcterms:W3CDTF">2017-09-26T17:03:39Z</dcterms:modified>
</cp:coreProperties>
</file>